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701" y="411098"/>
            <a:ext cx="628944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6701" y="411098"/>
            <a:ext cx="557657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Z895</a:t>
            </a:r>
            <a:r>
              <a:rPr dirty="0" sz="4000" spc="-425">
                <a:solidFill>
                  <a:srgbClr val="58595B"/>
                </a:solidFill>
              </a:rPr>
              <a:t>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 Gloss </a:t>
            </a:r>
            <a:r>
              <a:rPr dirty="0" spc="-35"/>
              <a:t>Colours </a:t>
            </a:r>
            <a:r>
              <a:rPr dirty="0" spc="-40"/>
              <a:t>Tia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468560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635300" y="2858910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Push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button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47099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41796" y="5517870"/>
            <a:ext cx="342900" cy="358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0650" indent="-108585">
              <a:lnSpc>
                <a:spcPct val="100000"/>
              </a:lnSpc>
              <a:spcBef>
                <a:spcPts val="100"/>
              </a:spcBef>
              <a:buAutoNum type="alphaUcPeriod"/>
              <a:tabLst>
                <a:tab pos="121285" algn="l"/>
              </a:tabLst>
            </a:pP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  <a:p>
            <a:pPr marL="120650" indent="-108585">
              <a:lnSpc>
                <a:spcPct val="100000"/>
              </a:lnSpc>
              <a:spcBef>
                <a:spcPts val="700"/>
              </a:spcBef>
              <a:buAutoNum type="alphaUcPeriod"/>
              <a:tabLst>
                <a:tab pos="121285" algn="l"/>
              </a:tabLst>
            </a:pP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0326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979" y="6408716"/>
            <a:ext cx="1953895" cy="7785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Print: </a:t>
            </a: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 spc="-5">
                <a:latin typeface="Century Gothic"/>
                <a:cs typeface="Century Gothic"/>
              </a:rPr>
              <a:t>Screen </a:t>
            </a:r>
            <a:r>
              <a:rPr dirty="0" sz="1000">
                <a:latin typeface="Century Gothic"/>
                <a:cs typeface="Century Gothic"/>
              </a:rPr>
              <a:t>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25mm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1710" y="2894838"/>
            <a:ext cx="2606675" cy="14141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0955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Tia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 retro </a:t>
            </a:r>
            <a:r>
              <a:rPr dirty="0" sz="1000" spc="-5">
                <a:latin typeface="Century Gothic"/>
                <a:cs typeface="Century Gothic"/>
              </a:rPr>
              <a:t>styled </a:t>
            </a:r>
            <a:r>
              <a:rPr dirty="0" sz="1000">
                <a:latin typeface="Century Gothic"/>
                <a:cs typeface="Century Gothic"/>
              </a:rPr>
              <a:t>classic 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push button,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black  ballpoint.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barrel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screen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pad printed  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promotional logo </a:t>
            </a:r>
            <a:r>
              <a:rPr dirty="0" sz="1000">
                <a:latin typeface="Century Gothic"/>
                <a:cs typeface="Century Gothic"/>
              </a:rPr>
              <a:t>or  </a:t>
            </a:r>
            <a:r>
              <a:rPr dirty="0" sz="1000" spc="-5">
                <a:latin typeface="Century Gothic"/>
                <a:cs typeface="Century Gothic"/>
              </a:rPr>
              <a:t>personalisation </a:t>
            </a:r>
            <a:r>
              <a:rPr dirty="0" sz="1000">
                <a:latin typeface="Century Gothic"/>
                <a:cs typeface="Century Gothic"/>
              </a:rPr>
              <a:t>for a </a:t>
            </a:r>
            <a:r>
              <a:rPr dirty="0" sz="1000" spc="-5">
                <a:latin typeface="Century Gothic"/>
                <a:cs typeface="Century Gothic"/>
              </a:rPr>
              <a:t>professional </a:t>
            </a:r>
            <a:r>
              <a:rPr dirty="0" sz="1000">
                <a:latin typeface="Century Gothic"/>
                <a:cs typeface="Century Gothic"/>
              </a:rPr>
              <a:t>gift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idea.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000" spc="-5">
                <a:latin typeface="Century Gothic"/>
                <a:cs typeface="Century Gothic"/>
              </a:rPr>
              <a:t>Slim </a:t>
            </a:r>
            <a:r>
              <a:rPr dirty="0" sz="1000">
                <a:latin typeface="Century Gothic"/>
                <a:cs typeface="Century Gothic"/>
              </a:rPr>
              <a:t>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05927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46" y="0"/>
                </a:move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05927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592" y="965414"/>
                </a:move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close/>
              </a:path>
            </a:pathLst>
          </a:custGeom>
          <a:ln w="51765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120000">
            <a:off x="4974269" y="4144395"/>
            <a:ext cx="383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push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120000">
            <a:off x="4939692" y="4352871"/>
            <a:ext cx="51882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button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853203" y="3849214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853203" y="3849214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 rot="21060000">
            <a:off x="6035781" y="4066535"/>
            <a:ext cx="544126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quality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060000">
            <a:off x="5990516" y="4249857"/>
            <a:ext cx="69309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r>
              <a:rPr dirty="0" sz="1250" spc="-9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198376" y="4433181"/>
            <a:ext cx="33528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26269" y="1364890"/>
            <a:ext cx="5733044" cy="13236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822177" y="5473367"/>
            <a:ext cx="2169676" cy="24858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6041796" y="5957189"/>
            <a:ext cx="2940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4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41796" y="6185789"/>
            <a:ext cx="37465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</a:t>
            </a:r>
            <a:r>
              <a:rPr dirty="0" sz="800" spc="14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041796" y="6414389"/>
            <a:ext cx="41275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F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Orange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41796" y="6630289"/>
            <a:ext cx="39433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G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Yellow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041796" y="6858889"/>
            <a:ext cx="57975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K Bright</a:t>
            </a:r>
            <a:r>
              <a:rPr dirty="0" sz="800" spc="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41796" y="7087489"/>
            <a:ext cx="6362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L Bright</a:t>
            </a:r>
            <a:r>
              <a:rPr dirty="0" sz="800" spc="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041796" y="7316089"/>
            <a:ext cx="559435" cy="60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O Navy</a:t>
            </a:r>
            <a:r>
              <a:rPr dirty="0" sz="800" spc="1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  <a:p>
            <a:pPr marL="12700" marR="189230">
              <a:lnSpc>
                <a:spcPct val="187500"/>
              </a:lnSpc>
            </a:pPr>
            <a:r>
              <a:rPr dirty="0" sz="800">
                <a:latin typeface="Arial Narrow"/>
                <a:cs typeface="Arial Narrow"/>
              </a:rPr>
              <a:t>V </a:t>
            </a:r>
            <a:r>
              <a:rPr dirty="0" sz="800" spc="5">
                <a:latin typeface="Arial Narrow"/>
                <a:cs typeface="Arial Narrow"/>
              </a:rPr>
              <a:t>Grey  </a:t>
            </a:r>
            <a:r>
              <a:rPr dirty="0" sz="800">
                <a:latin typeface="Arial Narrow"/>
                <a:cs typeface="Arial Narrow"/>
              </a:rPr>
              <a:t>W</a:t>
            </a:r>
            <a:r>
              <a:rPr dirty="0" sz="800" spc="1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2019-10-23T01:43:49Z</dcterms:created>
  <dcterms:modified xsi:type="dcterms:W3CDTF">2019-10-23T01:43:49Z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