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3300" y="418300"/>
            <a:ext cx="625624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3300" y="418300"/>
            <a:ext cx="450024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>
                <a:solidFill>
                  <a:srgbClr val="58595B"/>
                </a:solidFill>
              </a:rPr>
              <a:t>Z855 </a:t>
            </a:r>
            <a:r>
              <a:rPr dirty="0" spc="-35"/>
              <a:t>Plastic </a:t>
            </a:r>
            <a:r>
              <a:rPr dirty="0" spc="-30"/>
              <a:t>Pen </a:t>
            </a:r>
            <a:r>
              <a:rPr dirty="0" spc="-40"/>
              <a:t>Ballpoint</a:t>
            </a:r>
            <a:r>
              <a:rPr dirty="0" spc="-400"/>
              <a:t> </a:t>
            </a:r>
            <a:r>
              <a:rPr dirty="0" spc="-45"/>
              <a:t>Odette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475759" y="278787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631133" y="2858731"/>
            <a:ext cx="2131695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Push</a:t>
            </a:r>
            <a:r>
              <a:rPr dirty="0" sz="1000" spc="-5">
                <a:latin typeface="Century Gothic"/>
                <a:cs typeface="Century Gothic"/>
              </a:rPr>
              <a:t> button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Retractable, 4 colour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ballpoints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Black, blue, </a:t>
            </a:r>
            <a:r>
              <a:rPr dirty="0" sz="1000">
                <a:latin typeface="Century Gothic"/>
                <a:cs typeface="Century Gothic"/>
              </a:rPr>
              <a:t>red </a:t>
            </a:r>
            <a:r>
              <a:rPr dirty="0" sz="1000" spc="-5">
                <a:latin typeface="Century Gothic"/>
                <a:cs typeface="Century Gothic"/>
              </a:rPr>
              <a:t>and </a:t>
            </a:r>
            <a:r>
              <a:rPr dirty="0" sz="1000">
                <a:latin typeface="Century Gothic"/>
                <a:cs typeface="Century Gothic"/>
              </a:rPr>
              <a:t>green</a:t>
            </a:r>
            <a:r>
              <a:rPr dirty="0" sz="1000" spc="-6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inks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54299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2950" y="5032685"/>
            <a:ext cx="166433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1,000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239395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53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31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22cm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15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0179" y="6408716"/>
            <a:ext cx="1706880" cy="6007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(barrel): 50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8mm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8911" y="2894838"/>
            <a:ext cx="2724150" cy="19475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50495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Odette Ballpoint </a:t>
            </a:r>
            <a:r>
              <a:rPr dirty="0" sz="1000">
                <a:latin typeface="Century Gothic"/>
                <a:cs typeface="Century Gothic"/>
              </a:rPr>
              <a:t>Pen </a:t>
            </a:r>
            <a:r>
              <a:rPr dirty="0" sz="1000" spc="-5">
                <a:latin typeface="Century Gothic"/>
                <a:cs typeface="Century Gothic"/>
              </a:rPr>
              <a:t>is </a:t>
            </a:r>
            <a:r>
              <a:rPr dirty="0" sz="1000">
                <a:latin typeface="Century Gothic"/>
                <a:cs typeface="Century Gothic"/>
              </a:rPr>
              <a:t>a retro classic,  featuring 4 </a:t>
            </a:r>
            <a:r>
              <a:rPr dirty="0" sz="1000" spc="-5">
                <a:latin typeface="Century Gothic"/>
                <a:cs typeface="Century Gothic"/>
              </a:rPr>
              <a:t>push button, </a:t>
            </a:r>
            <a:r>
              <a:rPr dirty="0" sz="1000">
                <a:latin typeface="Century Gothic"/>
                <a:cs typeface="Century Gothic"/>
              </a:rPr>
              <a:t>retractable  </a:t>
            </a:r>
            <a:r>
              <a:rPr dirty="0" sz="1000" spc="-5">
                <a:latin typeface="Century Gothic"/>
                <a:cs typeface="Century Gothic"/>
              </a:rPr>
              <a:t>ballpoints in </a:t>
            </a:r>
            <a:r>
              <a:rPr dirty="0" sz="1000">
                <a:latin typeface="Century Gothic"/>
                <a:cs typeface="Century Gothic"/>
              </a:rPr>
              <a:t>one </a:t>
            </a:r>
            <a:r>
              <a:rPr dirty="0" sz="1000" spc="-5">
                <a:latin typeface="Century Gothic"/>
                <a:cs typeface="Century Gothic"/>
              </a:rPr>
              <a:t>80's </a:t>
            </a:r>
            <a:r>
              <a:rPr dirty="0" sz="1000">
                <a:latin typeface="Century Gothic"/>
                <a:cs typeface="Century Gothic"/>
              </a:rPr>
              <a:t>nostalgia trip of a  </a:t>
            </a:r>
            <a:r>
              <a:rPr dirty="0" sz="1000" spc="-5">
                <a:latin typeface="Century Gothic"/>
                <a:cs typeface="Century Gothic"/>
              </a:rPr>
              <a:t>barrel.</a:t>
            </a:r>
            <a:endParaRPr sz="1000">
              <a:latin typeface="Century Gothic"/>
              <a:cs typeface="Century Gothic"/>
            </a:endParaRPr>
          </a:p>
          <a:p>
            <a:pPr algn="just" marL="12700" marR="128905">
              <a:lnSpc>
                <a:spcPct val="116700"/>
              </a:lnSpc>
              <a:spcBef>
                <a:spcPts val="565"/>
              </a:spcBef>
            </a:pPr>
            <a:r>
              <a:rPr dirty="0" sz="1000" spc="-5">
                <a:latin typeface="Century Gothic"/>
                <a:cs typeface="Century Gothic"/>
              </a:rPr>
              <a:t>Ink </a:t>
            </a:r>
            <a:r>
              <a:rPr dirty="0" sz="1000">
                <a:latin typeface="Century Gothic"/>
                <a:cs typeface="Century Gothic"/>
              </a:rPr>
              <a:t>colours </a:t>
            </a:r>
            <a:r>
              <a:rPr dirty="0" sz="1000" spc="-5">
                <a:latin typeface="Century Gothic"/>
                <a:cs typeface="Century Gothic"/>
              </a:rPr>
              <a:t>are black, blue, </a:t>
            </a:r>
            <a:r>
              <a:rPr dirty="0" sz="1000">
                <a:latin typeface="Century Gothic"/>
                <a:cs typeface="Century Gothic"/>
              </a:rPr>
              <a:t>red </a:t>
            </a:r>
            <a:r>
              <a:rPr dirty="0" sz="1000" spc="-5">
                <a:latin typeface="Century Gothic"/>
                <a:cs typeface="Century Gothic"/>
              </a:rPr>
              <a:t>and </a:t>
            </a:r>
            <a:r>
              <a:rPr dirty="0" sz="1000">
                <a:latin typeface="Century Gothic"/>
                <a:cs typeface="Century Gothic"/>
              </a:rPr>
              <a:t>green  from </a:t>
            </a:r>
            <a:r>
              <a:rPr dirty="0" sz="1000" spc="-5">
                <a:latin typeface="Century Gothic"/>
                <a:cs typeface="Century Gothic"/>
              </a:rPr>
              <a:t>quality Slim </a:t>
            </a:r>
            <a:r>
              <a:rPr dirty="0" sz="1000">
                <a:latin typeface="Century Gothic"/>
                <a:cs typeface="Century Gothic"/>
              </a:rPr>
              <a:t>type refills - </a:t>
            </a:r>
            <a:r>
              <a:rPr dirty="0" sz="1000" spc="-5">
                <a:latin typeface="Century Gothic"/>
                <a:cs typeface="Century Gothic"/>
              </a:rPr>
              <a:t>German ink </a:t>
            </a:r>
            <a:r>
              <a:rPr dirty="0" sz="1000">
                <a:latin typeface="Century Gothic"/>
                <a:cs typeface="Century Gothic"/>
              </a:rPr>
              <a:t>-  </a:t>
            </a:r>
            <a:r>
              <a:rPr dirty="0" sz="1000" spc="-5">
                <a:latin typeface="Century Gothic"/>
                <a:cs typeface="Century Gothic"/>
              </a:rPr>
              <a:t>1,000m.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Promotional </a:t>
            </a:r>
            <a:r>
              <a:rPr dirty="0" sz="1000" spc="-5">
                <a:latin typeface="Century Gothic"/>
                <a:cs typeface="Century Gothic"/>
              </a:rPr>
              <a:t>pens </a:t>
            </a:r>
            <a:r>
              <a:rPr dirty="0" sz="1000">
                <a:latin typeface="Century Gothic"/>
                <a:cs typeface="Century Gothic"/>
              </a:rPr>
              <a:t>rarely come </a:t>
            </a:r>
            <a:r>
              <a:rPr dirty="0" sz="1000" spc="-5">
                <a:latin typeface="Century Gothic"/>
                <a:cs typeface="Century Gothic"/>
              </a:rPr>
              <a:t>at better  value when printed with your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logo </a:t>
            </a:r>
            <a:r>
              <a:rPr dirty="0" sz="1000">
                <a:latin typeface="Century Gothic"/>
                <a:cs typeface="Century Gothic"/>
              </a:rPr>
              <a:t>or  </a:t>
            </a:r>
            <a:r>
              <a:rPr dirty="0" sz="1000" spc="-5">
                <a:latin typeface="Century Gothic"/>
                <a:cs typeface="Century Gothic"/>
              </a:rPr>
              <a:t>brand as </a:t>
            </a:r>
            <a:r>
              <a:rPr dirty="0" sz="1000">
                <a:latin typeface="Century Gothic"/>
                <a:cs typeface="Century Gothic"/>
              </a:rPr>
              <a:t>a corporate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gift.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37699" y="5543270"/>
            <a:ext cx="63309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 White /</a:t>
            </a:r>
            <a:r>
              <a:rPr dirty="0" sz="800" spc="5">
                <a:latin typeface="Arial Narrow"/>
                <a:cs typeface="Arial Narrow"/>
              </a:rPr>
              <a:t> Black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37699" y="5868289"/>
            <a:ext cx="59499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 White /</a:t>
            </a:r>
            <a:r>
              <a:rPr dirty="0" sz="800" spc="5">
                <a:latin typeface="Arial Narrow"/>
                <a:cs typeface="Arial Narrow"/>
              </a:rPr>
              <a:t> Blue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641091" y="5445227"/>
            <a:ext cx="2564072" cy="6698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869102" y="3851145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4" h="972185">
                <a:moveTo>
                  <a:pt x="502440" y="0"/>
                </a:move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869102" y="3851145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4" h="972185">
                <a:moveTo>
                  <a:pt x="561913" y="965960"/>
                </a:move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close/>
              </a:path>
            </a:pathLst>
          </a:custGeom>
          <a:ln w="45084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 rot="21060000">
            <a:off x="6051681" y="4068467"/>
            <a:ext cx="544126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-5">
                <a:solidFill>
                  <a:srgbClr val="FFFFFF"/>
                </a:solidFill>
                <a:latin typeface="Century Gothic"/>
                <a:cs typeface="Century Gothic"/>
              </a:rPr>
              <a:t>quality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 rot="21060000">
            <a:off x="6006417" y="4251788"/>
            <a:ext cx="693095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slim</a:t>
            </a:r>
            <a:r>
              <a:rPr dirty="0" sz="1250" spc="-9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250" spc="5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 rot="21060000">
            <a:off x="6214276" y="4435113"/>
            <a:ext cx="335289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-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728203" y="3865446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5" h="972185">
                <a:moveTo>
                  <a:pt x="502440" y="0"/>
                </a:move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728203" y="3865446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5" h="972185">
                <a:moveTo>
                  <a:pt x="561913" y="965960"/>
                </a:move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close/>
              </a:path>
            </a:pathLst>
          </a:custGeom>
          <a:ln w="45084">
            <a:solidFill>
              <a:srgbClr val="B511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 rot="21060000">
            <a:off x="5008277" y="4139898"/>
            <a:ext cx="372082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twist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 rot="21060000">
            <a:off x="4960057" y="4323245"/>
            <a:ext cx="526554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2319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98762" y="1401810"/>
            <a:ext cx="6045348" cy="1213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2019-10-23T01:37:03Z</dcterms:created>
  <dcterms:modified xsi:type="dcterms:W3CDTF">2019-10-23T01:37:03Z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2018-10-30T00:00:00Z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2019-10-23T00:00:00Z</vt:filetime>
  </property>
</Properties>
</file>