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701" y="406603"/>
            <a:ext cx="628944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6701" y="406603"/>
            <a:ext cx="433705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Z848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</a:t>
            </a:r>
            <a:r>
              <a:rPr dirty="0" spc="-400"/>
              <a:t> </a:t>
            </a:r>
            <a:r>
              <a:rPr dirty="0" spc="-40"/>
              <a:t>Lenny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46856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635300" y="2858910"/>
            <a:ext cx="173228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Ballpoint with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cap,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Maze game </a:t>
            </a:r>
            <a:r>
              <a:rPr dirty="0" sz="1000" spc="-5">
                <a:latin typeface="Century Gothic"/>
                <a:cs typeface="Century Gothic"/>
              </a:rPr>
              <a:t>inside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barrel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470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9300" y="5543270"/>
            <a:ext cx="28511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59300" y="5830189"/>
            <a:ext cx="2997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Pink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9300" y="6117107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359300" y="6404026"/>
            <a:ext cx="37782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-5">
                <a:latin typeface="Arial Narrow"/>
                <a:cs typeface="Arial Narrow"/>
              </a:rPr>
              <a:t>Yellow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9300" y="6690944"/>
            <a:ext cx="5143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Light</a:t>
            </a:r>
            <a:r>
              <a:rPr dirty="0" sz="800" spc="2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0326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2979" y="6396716"/>
            <a:ext cx="195389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8mm  Screen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1710" y="2894901"/>
            <a:ext cx="257746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Lenny </a:t>
            </a:r>
            <a:r>
              <a:rPr dirty="0" sz="1000" spc="-5">
                <a:latin typeface="Century Gothic"/>
                <a:cs typeface="Century Gothic"/>
              </a:rPr>
              <a:t>Ballpoint pen </a:t>
            </a:r>
            <a:r>
              <a:rPr dirty="0" sz="1000">
                <a:latin typeface="Century Gothic"/>
                <a:cs typeface="Century Gothic"/>
              </a:rPr>
              <a:t>has a </a:t>
            </a:r>
            <a:r>
              <a:rPr dirty="0" sz="1000" spc="-5">
                <a:latin typeface="Century Gothic"/>
                <a:cs typeface="Century Gothic"/>
              </a:rPr>
              <a:t>surprise  </a:t>
            </a:r>
            <a:r>
              <a:rPr dirty="0" sz="1000">
                <a:latin typeface="Century Gothic"/>
                <a:cs typeface="Century Gothic"/>
              </a:rPr>
              <a:t>maze game </a:t>
            </a:r>
            <a:r>
              <a:rPr dirty="0" sz="1000" spc="-5">
                <a:latin typeface="Century Gothic"/>
                <a:cs typeface="Century Gothic"/>
              </a:rPr>
              <a:t>inside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and </a:t>
            </a:r>
            <a:r>
              <a:rPr dirty="0" sz="1000">
                <a:latin typeface="Century Gothic"/>
                <a:cs typeface="Century Gothic"/>
              </a:rPr>
              <a:t>a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craze  game going on on the outside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the  </a:t>
            </a:r>
            <a:r>
              <a:rPr dirty="0" sz="1000" spc="-5">
                <a:latin typeface="Century Gothic"/>
                <a:cs typeface="Century Gothic"/>
              </a:rPr>
              <a:t>styling.</a:t>
            </a:r>
            <a:endParaRPr sz="1000">
              <a:latin typeface="Century Gothic"/>
              <a:cs typeface="Century Gothic"/>
            </a:endParaRPr>
          </a:p>
          <a:p>
            <a:pPr marL="12700" marR="188595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ballpoint with </a:t>
            </a:r>
            <a:r>
              <a:rPr dirty="0" sz="1000">
                <a:latin typeface="Century Gothic"/>
                <a:cs typeface="Century Gothic"/>
              </a:rPr>
              <a:t>cap from a </a:t>
            </a:r>
            <a:r>
              <a:rPr dirty="0" sz="1000" spc="-5">
                <a:latin typeface="Century Gothic"/>
                <a:cs typeface="Century Gothic"/>
              </a:rPr>
              <a:t>quality  Slim </a:t>
            </a:r>
            <a:r>
              <a:rPr dirty="0" sz="1000">
                <a:latin typeface="Century Gothic"/>
                <a:cs typeface="Century Gothic"/>
              </a:rPr>
              <a:t>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</a:t>
            </a:r>
            <a:r>
              <a:rPr dirty="0" sz="1000" spc="-4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1,200m.</a:t>
            </a:r>
            <a:endParaRPr sz="1000">
              <a:latin typeface="Century Gothic"/>
              <a:cs typeface="Century Gothic"/>
            </a:endParaRPr>
          </a:p>
          <a:p>
            <a:pPr marL="12700" marR="1524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Pad or </a:t>
            </a:r>
            <a:r>
              <a:rPr dirty="0" sz="1000" spc="-5">
                <a:latin typeface="Century Gothic"/>
                <a:cs typeface="Century Gothic"/>
              </a:rPr>
              <a:t>screen printed with your </a:t>
            </a:r>
            <a:r>
              <a:rPr dirty="0" sz="1000">
                <a:latin typeface="Century Gothic"/>
                <a:cs typeface="Century Gothic"/>
              </a:rPr>
              <a:t>client's 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the </a:t>
            </a:r>
            <a:r>
              <a:rPr dirty="0" sz="1000" spc="-5">
                <a:latin typeface="Century Gothic"/>
                <a:cs typeface="Century Gothic"/>
              </a:rPr>
              <a:t>barrel,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pen  will amuse and impress as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branded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852483" y="3837222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852483" y="3837222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4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120000">
            <a:off x="6151901" y="4074712"/>
            <a:ext cx="30717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120000">
            <a:off x="6144003" y="4230936"/>
            <a:ext cx="37234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120000">
            <a:off x="6198089" y="4412451"/>
            <a:ext cx="32217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709348" y="3838463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709348" y="3838463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4986277" y="4044000"/>
            <a:ext cx="34134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with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4964539" y="4223423"/>
            <a:ext cx="44177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maze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120000">
            <a:off x="4975125" y="4402841"/>
            <a:ext cx="47711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game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963257" y="1328095"/>
            <a:ext cx="5949373" cy="14356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14333" y="5509694"/>
            <a:ext cx="2619190" cy="14013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2019-10-23T01:36:23Z</dcterms:created>
  <dcterms:modified xsi:type="dcterms:W3CDTF">2019-10-23T01:36:23Z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