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87371" y="1337297"/>
            <a:ext cx="6214189" cy="14959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299" y="5031716"/>
            <a:ext cx="1558290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3398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53cm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344420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145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Don’t </a:t>
            </a:r>
            <a:r>
              <a:rPr dirty="0" sz="1000" spc="-10">
                <a:latin typeface="Century Gothic"/>
                <a:cs typeface="Century Gothic"/>
              </a:rPr>
              <a:t>sacrifice </a:t>
            </a:r>
            <a:r>
              <a:rPr dirty="0" sz="1000">
                <a:latin typeface="Century Gothic"/>
                <a:cs typeface="Century Gothic"/>
              </a:rPr>
              <a:t>good </a:t>
            </a:r>
            <a:r>
              <a:rPr dirty="0" sz="1000" spc="-5">
                <a:latin typeface="Century Gothic"/>
                <a:cs typeface="Century Gothic"/>
              </a:rPr>
              <a:t>design </a:t>
            </a:r>
            <a:r>
              <a:rPr dirty="0" sz="1000">
                <a:latin typeface="Century Gothic"/>
                <a:cs typeface="Century Gothic"/>
              </a:rPr>
              <a:t>for  </a:t>
            </a:r>
            <a:r>
              <a:rPr dirty="0" sz="1000" spc="-5">
                <a:latin typeface="Century Gothic"/>
                <a:cs typeface="Century Gothic"/>
              </a:rPr>
              <a:t>affordability. Enjoy both with </a:t>
            </a:r>
            <a:r>
              <a:rPr dirty="0" sz="1000">
                <a:latin typeface="Century Gothic"/>
                <a:cs typeface="Century Gothic"/>
              </a:rPr>
              <a:t>the  Julia </a:t>
            </a:r>
            <a:r>
              <a:rPr dirty="0" sz="1000" spc="-5">
                <a:latin typeface="Century Gothic"/>
                <a:cs typeface="Century Gothic"/>
              </a:rPr>
              <a:t>EU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Pen,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whose  sleek </a:t>
            </a:r>
            <a:r>
              <a:rPr dirty="0" sz="1000">
                <a:latin typeface="Century Gothic"/>
                <a:cs typeface="Century Gothic"/>
              </a:rPr>
              <a:t>metal construction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allows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sharp looks at little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expense.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a range of colourways.  Can </a:t>
            </a:r>
            <a:r>
              <a:rPr dirty="0" sz="1000" spc="-5">
                <a:latin typeface="Century Gothic"/>
                <a:cs typeface="Century Gothic"/>
              </a:rPr>
              <a:t>be pad printed, </a:t>
            </a:r>
            <a:r>
              <a:rPr dirty="0" sz="1000">
                <a:latin typeface="Century Gothic"/>
                <a:cs typeface="Century Gothic"/>
              </a:rPr>
              <a:t>full colour </a:t>
            </a:r>
            <a:r>
              <a:rPr dirty="0" sz="1000" spc="-5">
                <a:latin typeface="Century Gothic"/>
                <a:cs typeface="Century Gothic"/>
              </a:rPr>
              <a:t>digital  printed, and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engraved.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58673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Z776</a:t>
            </a:r>
            <a:r>
              <a:rPr dirty="0" sz="4000" spc="-415"/>
              <a:t> </a:t>
            </a:r>
            <a:r>
              <a:rPr dirty="0" spc="-50"/>
              <a:t>Metal </a:t>
            </a:r>
            <a:r>
              <a:rPr dirty="0" spc="-40"/>
              <a:t>Pen </a:t>
            </a:r>
            <a:r>
              <a:rPr dirty="0" spc="-60"/>
              <a:t>Ballpoint Executive </a:t>
            </a:r>
            <a:r>
              <a:rPr dirty="0" spc="-35"/>
              <a:t>EU </a:t>
            </a:r>
            <a:r>
              <a:rPr dirty="0" spc="-60"/>
              <a:t>Julia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5299" y="6390717"/>
            <a:ext cx="141224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299" y="7068118"/>
            <a:ext cx="1379855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Century Gothic"/>
                <a:cs typeface="Century Gothic"/>
              </a:rPr>
              <a:t>Endrave</a:t>
            </a:r>
            <a:r>
              <a:rPr dirty="0" sz="1400" spc="-2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19092" y="38946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19092" y="38946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051087" y="4137550"/>
            <a:ext cx="41942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006469" y="4336304"/>
            <a:ext cx="57133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73161" y="38925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73161" y="38925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120000">
            <a:off x="4003590" y="4041849"/>
            <a:ext cx="39205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120000">
            <a:off x="4111387" y="4213385"/>
            <a:ext cx="231252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3902086" y="4384940"/>
            <a:ext cx="703541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867417" y="38812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67417" y="38812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120000">
            <a:off x="6103300" y="4052530"/>
            <a:ext cx="33276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5929558" y="4228098"/>
            <a:ext cx="73629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3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136" sz="195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136" sz="19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6032814" y="4431015"/>
            <a:ext cx="59364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1,000m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12870" y="5591707"/>
            <a:ext cx="2552382" cy="18415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391600" y="5652970"/>
            <a:ext cx="3784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6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91600" y="5927189"/>
            <a:ext cx="3403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6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91600" y="6201407"/>
            <a:ext cx="32575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391600" y="6475626"/>
            <a:ext cx="4064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91600" y="6749844"/>
            <a:ext cx="4533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</a:t>
            </a:r>
            <a:r>
              <a:rPr dirty="0" sz="800" spc="9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91600" y="7024062"/>
            <a:ext cx="38798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6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91600" y="7298281"/>
            <a:ext cx="38417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X</a:t>
            </a:r>
            <a:r>
              <a:rPr dirty="0" sz="800" spc="6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2019-11-13T03:31:41Z</dcterms:created>
  <dcterms:modified xsi:type="dcterms:W3CDTF">2019-11-13T03:31:41Z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