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774009" y="1362697"/>
            <a:ext cx="6229570" cy="14952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0349" y="406603"/>
            <a:ext cx="634215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5299" y="5031716"/>
            <a:ext cx="164020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86995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39.5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23.5cm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12.50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5300" y="5153853"/>
            <a:ext cx="6445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5300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306" y="2900026"/>
            <a:ext cx="2307590" cy="1164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Radiate </a:t>
            </a:r>
            <a:r>
              <a:rPr dirty="0" sz="1000" spc="-5">
                <a:latin typeface="Century Gothic"/>
                <a:cs typeface="Century Gothic"/>
              </a:rPr>
              <a:t>refinement with </a:t>
            </a:r>
            <a:r>
              <a:rPr dirty="0" sz="1000">
                <a:latin typeface="Century Gothic"/>
                <a:cs typeface="Century Gothic"/>
              </a:rPr>
              <a:t>the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Mosman  Matte Metal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Pen. A </a:t>
            </a:r>
            <a:r>
              <a:rPr dirty="0" sz="1000" spc="-5">
                <a:latin typeface="Century Gothic"/>
                <a:cs typeface="Century Gothic"/>
              </a:rPr>
              <a:t>pen  with strong lines and stronger </a:t>
            </a:r>
            <a:r>
              <a:rPr dirty="0" sz="1000">
                <a:latin typeface="Century Gothic"/>
                <a:cs typeface="Century Gothic"/>
              </a:rPr>
              <a:t>metal  construction.</a:t>
            </a:r>
            <a:endParaRPr sz="1000">
              <a:latin typeface="Century Gothic"/>
              <a:cs typeface="Century Gothic"/>
            </a:endParaRPr>
          </a:p>
          <a:p>
            <a:pPr marL="12700" marR="151765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Available </a:t>
            </a:r>
            <a:r>
              <a:rPr dirty="0" sz="1000" spc="-5">
                <a:latin typeface="Century Gothic"/>
                <a:cs typeface="Century Gothic"/>
              </a:rPr>
              <a:t>with pad print, </a:t>
            </a:r>
            <a:r>
              <a:rPr dirty="0" sz="1000">
                <a:latin typeface="Century Gothic"/>
                <a:cs typeface="Century Gothic"/>
              </a:rPr>
              <a:t>full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colour  </a:t>
            </a:r>
            <a:r>
              <a:rPr dirty="0" sz="1000" spc="-5">
                <a:latin typeface="Century Gothic"/>
                <a:cs typeface="Century Gothic"/>
              </a:rPr>
              <a:t>digital print and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engraving.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55244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Z775</a:t>
            </a:r>
            <a:r>
              <a:rPr dirty="0" sz="4000" spc="-390"/>
              <a:t> </a:t>
            </a:r>
            <a:r>
              <a:rPr dirty="0" spc="-50"/>
              <a:t>Metal </a:t>
            </a:r>
            <a:r>
              <a:rPr dirty="0" spc="-40"/>
              <a:t>Pen </a:t>
            </a:r>
            <a:r>
              <a:rPr dirty="0" spc="-60"/>
              <a:t>Ballpoint </a:t>
            </a:r>
            <a:r>
              <a:rPr dirty="0" spc="-55"/>
              <a:t>Prestige </a:t>
            </a:r>
            <a:r>
              <a:rPr dirty="0" spc="-50"/>
              <a:t>Matte </a:t>
            </a:r>
            <a:r>
              <a:rPr dirty="0" spc="-60"/>
              <a:t>Mosman</a:t>
            </a:r>
            <a:endParaRPr sz="4000"/>
          </a:p>
        </p:txBody>
      </p:sp>
      <p:sp>
        <p:nvSpPr>
          <p:cNvPr id="8" name="object 8"/>
          <p:cNvSpPr txBox="1"/>
          <p:nvPr/>
        </p:nvSpPr>
        <p:spPr>
          <a:xfrm>
            <a:off x="638213" y="6384918"/>
            <a:ext cx="2316480" cy="178625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492125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Print </a:t>
            </a:r>
            <a:r>
              <a:rPr dirty="0" sz="1000" spc="-5">
                <a:latin typeface="Century Gothic"/>
                <a:cs typeface="Century Gothic"/>
              </a:rPr>
              <a:t>(lower barrel): 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</a:t>
            </a:r>
            <a:r>
              <a:rPr dirty="0" sz="1000">
                <a:latin typeface="Century Gothic"/>
                <a:cs typeface="Century Gothic"/>
              </a:rPr>
              <a:t>Print </a:t>
            </a:r>
            <a:r>
              <a:rPr dirty="0" sz="1000" spc="-5">
                <a:latin typeface="Century Gothic"/>
                <a:cs typeface="Century Gothic"/>
              </a:rPr>
              <a:t>(upper barrel):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90"/>
              </a:spcBef>
            </a:pPr>
            <a:r>
              <a:rPr dirty="0" sz="1000" spc="-5">
                <a:latin typeface="Century Gothic"/>
                <a:cs typeface="Century Gothic"/>
              </a:rPr>
              <a:t>Engrave (lower barrel): 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Engrave (upper barrel): 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Engrave </a:t>
            </a:r>
            <a:r>
              <a:rPr dirty="0" sz="1000">
                <a:latin typeface="Century Gothic"/>
                <a:cs typeface="Century Gothic"/>
              </a:rPr>
              <a:t>Colour: Mirror Chrome</a:t>
            </a:r>
            <a:r>
              <a:rPr dirty="0" sz="1000" spc="-10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Finish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05685" y="5607271"/>
            <a:ext cx="23431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651660" y="5465495"/>
            <a:ext cx="2633874" cy="3530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819092" y="3894680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819092" y="3894680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 rot="21060000">
            <a:off x="5058887" y="4137542"/>
            <a:ext cx="403887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060000">
            <a:off x="5006565" y="4336288"/>
            <a:ext cx="571332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73161" y="3892503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773161" y="3892503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120000">
            <a:off x="4003590" y="4041849"/>
            <a:ext cx="392057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120000">
            <a:off x="4111387" y="4213385"/>
            <a:ext cx="231252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120000">
            <a:off x="3902086" y="4384941"/>
            <a:ext cx="703541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867417" y="3881289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867417" y="3881289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 rot="21120000">
            <a:off x="6021659" y="4052520"/>
            <a:ext cx="496263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metal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120000">
            <a:off x="5929436" y="4228117"/>
            <a:ext cx="73629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3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136" sz="195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136" sz="195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120000">
            <a:off x="6032692" y="4431034"/>
            <a:ext cx="59364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2,000m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2019-11-13T03:29:26Z</dcterms:created>
  <dcterms:modified xsi:type="dcterms:W3CDTF">2019-11-13T03:29:26Z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2019-09-24T00:00:00Z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2019-11-13T00:00:00Z</vt:filetime>
  </property>
</Properties>
</file>