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734628" y="1337297"/>
            <a:ext cx="6220983" cy="148470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3620582" y="5554395"/>
            <a:ext cx="2653979" cy="35300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3300" y="406603"/>
            <a:ext cx="6256248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8213" y="5034894"/>
            <a:ext cx="1664335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7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1,000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133985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47.5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31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20cm 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9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10.5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35300" y="5153853"/>
            <a:ext cx="64452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3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70879" y="278682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635300" y="2864211"/>
            <a:ext cx="1517650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Click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5306" y="2900026"/>
            <a:ext cx="2379980" cy="11645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Sporting </a:t>
            </a:r>
            <a:r>
              <a:rPr dirty="0" sz="1000">
                <a:latin typeface="Century Gothic"/>
                <a:cs typeface="Century Gothic"/>
              </a:rPr>
              <a:t>a </a:t>
            </a:r>
            <a:r>
              <a:rPr dirty="0" sz="1000" spc="-5">
                <a:latin typeface="Century Gothic"/>
                <a:cs typeface="Century Gothic"/>
              </a:rPr>
              <a:t>wheat and </a:t>
            </a:r>
            <a:r>
              <a:rPr dirty="0" sz="1000">
                <a:latin typeface="Century Gothic"/>
                <a:cs typeface="Century Gothic"/>
              </a:rPr>
              <a:t>chrome  construction, the Julia Wheat</a:t>
            </a:r>
            <a:r>
              <a:rPr dirty="0" sz="1000" spc="-10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  </a:t>
            </a:r>
            <a:r>
              <a:rPr dirty="0" sz="1000">
                <a:latin typeface="Century Gothic"/>
                <a:cs typeface="Century Gothic"/>
              </a:rPr>
              <a:t>Pen </a:t>
            </a:r>
            <a:r>
              <a:rPr dirty="0" sz="1000" spc="-5">
                <a:latin typeface="Century Gothic"/>
                <a:cs typeface="Century Gothic"/>
              </a:rPr>
              <a:t>sports an </a:t>
            </a:r>
            <a:r>
              <a:rPr dirty="0" sz="1000">
                <a:latin typeface="Century Gothic"/>
                <a:cs typeface="Century Gothic"/>
              </a:rPr>
              <a:t>eco-conscious </a:t>
            </a:r>
            <a:r>
              <a:rPr dirty="0" sz="1000" spc="-5">
                <a:latin typeface="Century Gothic"/>
                <a:cs typeface="Century Gothic"/>
              </a:rPr>
              <a:t>look  without </a:t>
            </a:r>
            <a:r>
              <a:rPr dirty="0" sz="1000" spc="-10">
                <a:latin typeface="Century Gothic"/>
                <a:cs typeface="Century Gothic"/>
              </a:rPr>
              <a:t>sacrificing </a:t>
            </a:r>
            <a:r>
              <a:rPr dirty="0" sz="1000">
                <a:latin typeface="Century Gothic"/>
                <a:cs typeface="Century Gothic"/>
              </a:rPr>
              <a:t>on </a:t>
            </a:r>
            <a:r>
              <a:rPr dirty="0" sz="1000" spc="-5">
                <a:latin typeface="Century Gothic"/>
                <a:cs typeface="Century Gothic"/>
              </a:rPr>
              <a:t>style.</a:t>
            </a:r>
            <a:endParaRPr sz="1000">
              <a:latin typeface="Century Gothic"/>
              <a:cs typeface="Century Gothic"/>
            </a:endParaRPr>
          </a:p>
          <a:p>
            <a:pPr marL="12700" marR="172720">
              <a:lnSpc>
                <a:spcPct val="1167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Available </a:t>
            </a:r>
            <a:r>
              <a:rPr dirty="0" sz="1000" spc="-5">
                <a:latin typeface="Century Gothic"/>
                <a:cs typeface="Century Gothic"/>
              </a:rPr>
              <a:t>with pad print, </a:t>
            </a:r>
            <a:r>
              <a:rPr dirty="0" sz="1000">
                <a:latin typeface="Century Gothic"/>
                <a:cs typeface="Century Gothic"/>
              </a:rPr>
              <a:t>full colour  </a:t>
            </a:r>
            <a:r>
              <a:rPr dirty="0" sz="1000" spc="-5">
                <a:latin typeface="Century Gothic"/>
                <a:cs typeface="Century Gothic"/>
              </a:rPr>
              <a:t>digital print, and </a:t>
            </a:r>
            <a:r>
              <a:rPr dirty="0" sz="1000">
                <a:latin typeface="Century Gothic"/>
                <a:cs typeface="Century Gothic"/>
              </a:rPr>
              <a:t>rotary </a:t>
            </a:r>
            <a:r>
              <a:rPr dirty="0" sz="1000" spc="-5">
                <a:latin typeface="Century Gothic"/>
                <a:cs typeface="Century Gothic"/>
              </a:rPr>
              <a:t>screen</a:t>
            </a:r>
            <a:r>
              <a:rPr dirty="0" sz="1000" spc="-7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print.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928172" y="3913220"/>
            <a:ext cx="913130" cy="913130"/>
          </a:xfrm>
          <a:custGeom>
            <a:avLst/>
            <a:gdLst/>
            <a:ahLst/>
            <a:cxnLst/>
            <a:rect l="l" t="t" r="r" b="b"/>
            <a:pathLst>
              <a:path w="913129" h="913129">
                <a:moveTo>
                  <a:pt x="477456" y="0"/>
                </a:moveTo>
                <a:lnTo>
                  <a:pt x="431564" y="257"/>
                </a:lnTo>
                <a:lnTo>
                  <a:pt x="385054" y="5235"/>
                </a:lnTo>
                <a:lnTo>
                  <a:pt x="339280" y="14872"/>
                </a:lnTo>
                <a:lnTo>
                  <a:pt x="295553" y="28808"/>
                </a:lnTo>
                <a:lnTo>
                  <a:pt x="254064" y="46778"/>
                </a:lnTo>
                <a:lnTo>
                  <a:pt x="215004" y="68521"/>
                </a:lnTo>
                <a:lnTo>
                  <a:pt x="178564" y="93773"/>
                </a:lnTo>
                <a:lnTo>
                  <a:pt x="144935" y="122272"/>
                </a:lnTo>
                <a:lnTo>
                  <a:pt x="114308" y="153754"/>
                </a:lnTo>
                <a:lnTo>
                  <a:pt x="86874" y="187958"/>
                </a:lnTo>
                <a:lnTo>
                  <a:pt x="62823" y="224620"/>
                </a:lnTo>
                <a:lnTo>
                  <a:pt x="42346" y="263477"/>
                </a:lnTo>
                <a:lnTo>
                  <a:pt x="25634" y="304266"/>
                </a:lnTo>
                <a:lnTo>
                  <a:pt x="12879" y="346726"/>
                </a:lnTo>
                <a:lnTo>
                  <a:pt x="4270" y="390592"/>
                </a:lnTo>
                <a:lnTo>
                  <a:pt x="0" y="435603"/>
                </a:lnTo>
                <a:lnTo>
                  <a:pt x="257" y="481495"/>
                </a:lnTo>
                <a:lnTo>
                  <a:pt x="5235" y="528005"/>
                </a:lnTo>
                <a:lnTo>
                  <a:pt x="14872" y="573779"/>
                </a:lnTo>
                <a:lnTo>
                  <a:pt x="28808" y="617506"/>
                </a:lnTo>
                <a:lnTo>
                  <a:pt x="46778" y="658995"/>
                </a:lnTo>
                <a:lnTo>
                  <a:pt x="68521" y="698055"/>
                </a:lnTo>
                <a:lnTo>
                  <a:pt x="93773" y="734495"/>
                </a:lnTo>
                <a:lnTo>
                  <a:pt x="122272" y="768123"/>
                </a:lnTo>
                <a:lnTo>
                  <a:pt x="153754" y="798751"/>
                </a:lnTo>
                <a:lnTo>
                  <a:pt x="187958" y="826185"/>
                </a:lnTo>
                <a:lnTo>
                  <a:pt x="224620" y="850236"/>
                </a:lnTo>
                <a:lnTo>
                  <a:pt x="263477" y="870713"/>
                </a:lnTo>
                <a:lnTo>
                  <a:pt x="304266" y="887425"/>
                </a:lnTo>
                <a:lnTo>
                  <a:pt x="346726" y="900180"/>
                </a:lnTo>
                <a:lnTo>
                  <a:pt x="390592" y="908789"/>
                </a:lnTo>
                <a:lnTo>
                  <a:pt x="435603" y="913059"/>
                </a:lnTo>
                <a:lnTo>
                  <a:pt x="481495" y="912801"/>
                </a:lnTo>
                <a:lnTo>
                  <a:pt x="528005" y="907824"/>
                </a:lnTo>
                <a:lnTo>
                  <a:pt x="573777" y="898187"/>
                </a:lnTo>
                <a:lnTo>
                  <a:pt x="617503" y="884251"/>
                </a:lnTo>
                <a:lnTo>
                  <a:pt x="658991" y="866281"/>
                </a:lnTo>
                <a:lnTo>
                  <a:pt x="698050" y="844538"/>
                </a:lnTo>
                <a:lnTo>
                  <a:pt x="734489" y="819286"/>
                </a:lnTo>
                <a:lnTo>
                  <a:pt x="768118" y="790787"/>
                </a:lnTo>
                <a:lnTo>
                  <a:pt x="798745" y="759305"/>
                </a:lnTo>
                <a:lnTo>
                  <a:pt x="826180" y="725101"/>
                </a:lnTo>
                <a:lnTo>
                  <a:pt x="850232" y="688439"/>
                </a:lnTo>
                <a:lnTo>
                  <a:pt x="870710" y="649582"/>
                </a:lnTo>
                <a:lnTo>
                  <a:pt x="887422" y="608793"/>
                </a:lnTo>
                <a:lnTo>
                  <a:pt x="900178" y="566333"/>
                </a:lnTo>
                <a:lnTo>
                  <a:pt x="908788" y="522467"/>
                </a:lnTo>
                <a:lnTo>
                  <a:pt x="913059" y="477456"/>
                </a:lnTo>
                <a:lnTo>
                  <a:pt x="912801" y="431564"/>
                </a:lnTo>
                <a:lnTo>
                  <a:pt x="907824" y="385054"/>
                </a:lnTo>
                <a:lnTo>
                  <a:pt x="898184" y="339280"/>
                </a:lnTo>
                <a:lnTo>
                  <a:pt x="884248" y="295553"/>
                </a:lnTo>
                <a:lnTo>
                  <a:pt x="866276" y="254064"/>
                </a:lnTo>
                <a:lnTo>
                  <a:pt x="844533" y="215004"/>
                </a:lnTo>
                <a:lnTo>
                  <a:pt x="819280" y="178564"/>
                </a:lnTo>
                <a:lnTo>
                  <a:pt x="790782" y="144935"/>
                </a:lnTo>
                <a:lnTo>
                  <a:pt x="759299" y="114308"/>
                </a:lnTo>
                <a:lnTo>
                  <a:pt x="725096" y="86874"/>
                </a:lnTo>
                <a:lnTo>
                  <a:pt x="688435" y="62823"/>
                </a:lnTo>
                <a:lnTo>
                  <a:pt x="649579" y="42346"/>
                </a:lnTo>
                <a:lnTo>
                  <a:pt x="608790" y="25634"/>
                </a:lnTo>
                <a:lnTo>
                  <a:pt x="566331" y="12879"/>
                </a:lnTo>
                <a:lnTo>
                  <a:pt x="522466" y="4270"/>
                </a:lnTo>
                <a:lnTo>
                  <a:pt x="477456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928172" y="3913220"/>
            <a:ext cx="913130" cy="913130"/>
          </a:xfrm>
          <a:custGeom>
            <a:avLst/>
            <a:gdLst/>
            <a:ahLst/>
            <a:cxnLst/>
            <a:rect l="l" t="t" r="r" b="b"/>
            <a:pathLst>
              <a:path w="913129" h="913129">
                <a:moveTo>
                  <a:pt x="528005" y="907824"/>
                </a:moveTo>
                <a:lnTo>
                  <a:pt x="573777" y="898187"/>
                </a:lnTo>
                <a:lnTo>
                  <a:pt x="617503" y="884251"/>
                </a:lnTo>
                <a:lnTo>
                  <a:pt x="658991" y="866281"/>
                </a:lnTo>
                <a:lnTo>
                  <a:pt x="698050" y="844538"/>
                </a:lnTo>
                <a:lnTo>
                  <a:pt x="734489" y="819286"/>
                </a:lnTo>
                <a:lnTo>
                  <a:pt x="768118" y="790787"/>
                </a:lnTo>
                <a:lnTo>
                  <a:pt x="798745" y="759305"/>
                </a:lnTo>
                <a:lnTo>
                  <a:pt x="826180" y="725101"/>
                </a:lnTo>
                <a:lnTo>
                  <a:pt x="850232" y="688439"/>
                </a:lnTo>
                <a:lnTo>
                  <a:pt x="870710" y="649582"/>
                </a:lnTo>
                <a:lnTo>
                  <a:pt x="887422" y="608793"/>
                </a:lnTo>
                <a:lnTo>
                  <a:pt x="900178" y="566333"/>
                </a:lnTo>
                <a:lnTo>
                  <a:pt x="908788" y="522467"/>
                </a:lnTo>
                <a:lnTo>
                  <a:pt x="913059" y="477456"/>
                </a:lnTo>
                <a:lnTo>
                  <a:pt x="912801" y="431564"/>
                </a:lnTo>
                <a:lnTo>
                  <a:pt x="907824" y="385054"/>
                </a:lnTo>
                <a:lnTo>
                  <a:pt x="898184" y="339280"/>
                </a:lnTo>
                <a:lnTo>
                  <a:pt x="884248" y="295553"/>
                </a:lnTo>
                <a:lnTo>
                  <a:pt x="866276" y="254064"/>
                </a:lnTo>
                <a:lnTo>
                  <a:pt x="844533" y="215004"/>
                </a:lnTo>
                <a:lnTo>
                  <a:pt x="819280" y="178564"/>
                </a:lnTo>
                <a:lnTo>
                  <a:pt x="790782" y="144935"/>
                </a:lnTo>
                <a:lnTo>
                  <a:pt x="759299" y="114308"/>
                </a:lnTo>
                <a:lnTo>
                  <a:pt x="725096" y="86874"/>
                </a:lnTo>
                <a:lnTo>
                  <a:pt x="688435" y="62823"/>
                </a:lnTo>
                <a:lnTo>
                  <a:pt x="649579" y="42346"/>
                </a:lnTo>
                <a:lnTo>
                  <a:pt x="608790" y="25634"/>
                </a:lnTo>
                <a:lnTo>
                  <a:pt x="566331" y="12879"/>
                </a:lnTo>
                <a:lnTo>
                  <a:pt x="522466" y="4270"/>
                </a:lnTo>
                <a:lnTo>
                  <a:pt x="477456" y="0"/>
                </a:lnTo>
                <a:lnTo>
                  <a:pt x="431564" y="257"/>
                </a:lnTo>
                <a:lnTo>
                  <a:pt x="385054" y="5235"/>
                </a:lnTo>
                <a:lnTo>
                  <a:pt x="339280" y="14872"/>
                </a:lnTo>
                <a:lnTo>
                  <a:pt x="295553" y="28808"/>
                </a:lnTo>
                <a:lnTo>
                  <a:pt x="254064" y="46778"/>
                </a:lnTo>
                <a:lnTo>
                  <a:pt x="215004" y="68521"/>
                </a:lnTo>
                <a:lnTo>
                  <a:pt x="178564" y="93773"/>
                </a:lnTo>
                <a:lnTo>
                  <a:pt x="144935" y="122272"/>
                </a:lnTo>
                <a:lnTo>
                  <a:pt x="114308" y="153754"/>
                </a:lnTo>
                <a:lnTo>
                  <a:pt x="86874" y="187958"/>
                </a:lnTo>
                <a:lnTo>
                  <a:pt x="62823" y="224620"/>
                </a:lnTo>
                <a:lnTo>
                  <a:pt x="42346" y="263477"/>
                </a:lnTo>
                <a:lnTo>
                  <a:pt x="25634" y="304266"/>
                </a:lnTo>
                <a:lnTo>
                  <a:pt x="12879" y="346726"/>
                </a:lnTo>
                <a:lnTo>
                  <a:pt x="4270" y="390592"/>
                </a:lnTo>
                <a:lnTo>
                  <a:pt x="0" y="435603"/>
                </a:lnTo>
                <a:lnTo>
                  <a:pt x="257" y="481495"/>
                </a:lnTo>
                <a:lnTo>
                  <a:pt x="5235" y="528005"/>
                </a:lnTo>
                <a:lnTo>
                  <a:pt x="14872" y="573779"/>
                </a:lnTo>
                <a:lnTo>
                  <a:pt x="28808" y="617506"/>
                </a:lnTo>
                <a:lnTo>
                  <a:pt x="46778" y="658995"/>
                </a:lnTo>
                <a:lnTo>
                  <a:pt x="68521" y="698055"/>
                </a:lnTo>
                <a:lnTo>
                  <a:pt x="93773" y="734495"/>
                </a:lnTo>
                <a:lnTo>
                  <a:pt x="122272" y="768123"/>
                </a:lnTo>
                <a:lnTo>
                  <a:pt x="153754" y="798751"/>
                </a:lnTo>
                <a:lnTo>
                  <a:pt x="187958" y="826185"/>
                </a:lnTo>
                <a:lnTo>
                  <a:pt x="224620" y="850236"/>
                </a:lnTo>
                <a:lnTo>
                  <a:pt x="263477" y="870713"/>
                </a:lnTo>
                <a:lnTo>
                  <a:pt x="304266" y="887425"/>
                </a:lnTo>
                <a:lnTo>
                  <a:pt x="346726" y="900180"/>
                </a:lnTo>
                <a:lnTo>
                  <a:pt x="390592" y="908789"/>
                </a:lnTo>
                <a:lnTo>
                  <a:pt x="435603" y="913059"/>
                </a:lnTo>
                <a:lnTo>
                  <a:pt x="481495" y="912801"/>
                </a:lnTo>
                <a:lnTo>
                  <a:pt x="528005" y="907824"/>
                </a:lnTo>
                <a:close/>
              </a:path>
            </a:pathLst>
          </a:custGeom>
          <a:ln w="47117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 rot="21060000">
            <a:off x="6122024" y="4099016"/>
            <a:ext cx="446188" cy="139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00"/>
              </a:lnSpc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Parker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 rot="21060000">
            <a:off x="6057846" y="4262679"/>
            <a:ext cx="627067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 spc="5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r>
              <a:rPr dirty="0" sz="1100" spc="-7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5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 rot="21060000">
            <a:off x="6148977" y="4454297"/>
            <a:ext cx="504774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4,000m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653300" y="406603"/>
            <a:ext cx="467995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Z773 </a:t>
            </a:r>
            <a:r>
              <a:rPr dirty="0" spc="-45"/>
              <a:t>Eco </a:t>
            </a:r>
            <a:r>
              <a:rPr dirty="0" spc="-40"/>
              <a:t>Pen </a:t>
            </a:r>
            <a:r>
              <a:rPr dirty="0" spc="-60"/>
              <a:t>Ballpoint </a:t>
            </a:r>
            <a:r>
              <a:rPr dirty="0" spc="-50"/>
              <a:t>Wheat</a:t>
            </a:r>
            <a:r>
              <a:rPr dirty="0" spc="-409"/>
              <a:t> </a:t>
            </a:r>
            <a:r>
              <a:rPr dirty="0" spc="-60"/>
              <a:t>Julia</a:t>
            </a:r>
            <a:endParaRPr sz="4000"/>
          </a:p>
        </p:txBody>
      </p:sp>
      <p:sp>
        <p:nvSpPr>
          <p:cNvPr id="13" name="object 13"/>
          <p:cNvSpPr txBox="1"/>
          <p:nvPr/>
        </p:nvSpPr>
        <p:spPr>
          <a:xfrm>
            <a:off x="635299" y="6408711"/>
            <a:ext cx="935990" cy="6007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>
                <a:latin typeface="Century Gothic"/>
                <a:cs typeface="Century Gothic"/>
              </a:rPr>
              <a:t>Print: </a:t>
            </a:r>
            <a:r>
              <a:rPr dirty="0" sz="1000" spc="-5">
                <a:latin typeface="Century Gothic"/>
                <a:cs typeface="Century Gothic"/>
              </a:rPr>
              <a:t>50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9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314299" y="5708871"/>
            <a:ext cx="65087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Wheat Straw</a:t>
            </a:r>
            <a:r>
              <a:rPr dirty="0" sz="800" spc="-1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CT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890035" y="227434"/>
            <a:ext cx="871219" cy="871855"/>
          </a:xfrm>
          <a:custGeom>
            <a:avLst/>
            <a:gdLst/>
            <a:ahLst/>
            <a:cxnLst/>
            <a:rect l="l" t="t" r="r" b="b"/>
            <a:pathLst>
              <a:path w="871220" h="871855">
                <a:moveTo>
                  <a:pt x="414720" y="0"/>
                </a:moveTo>
                <a:lnTo>
                  <a:pt x="367390" y="4904"/>
                </a:lnTo>
                <a:lnTo>
                  <a:pt x="320860" y="14865"/>
                </a:lnTo>
                <a:lnTo>
                  <a:pt x="276567" y="29474"/>
                </a:lnTo>
                <a:lnTo>
                  <a:pt x="234732" y="48425"/>
                </a:lnTo>
                <a:lnTo>
                  <a:pt x="195575" y="71416"/>
                </a:lnTo>
                <a:lnTo>
                  <a:pt x="159318" y="98141"/>
                </a:lnTo>
                <a:lnTo>
                  <a:pt x="126183" y="128296"/>
                </a:lnTo>
                <a:lnTo>
                  <a:pt x="96390" y="161576"/>
                </a:lnTo>
                <a:lnTo>
                  <a:pt x="70160" y="197679"/>
                </a:lnTo>
                <a:lnTo>
                  <a:pt x="47715" y="236298"/>
                </a:lnTo>
                <a:lnTo>
                  <a:pt x="29276" y="277131"/>
                </a:lnTo>
                <a:lnTo>
                  <a:pt x="15064" y="319872"/>
                </a:lnTo>
                <a:lnTo>
                  <a:pt x="5299" y="364217"/>
                </a:lnTo>
                <a:lnTo>
                  <a:pt x="204" y="409862"/>
                </a:lnTo>
                <a:lnTo>
                  <a:pt x="0" y="456504"/>
                </a:lnTo>
                <a:lnTo>
                  <a:pt x="4906" y="503836"/>
                </a:lnTo>
                <a:lnTo>
                  <a:pt x="14865" y="550366"/>
                </a:lnTo>
                <a:lnTo>
                  <a:pt x="29472" y="594659"/>
                </a:lnTo>
                <a:lnTo>
                  <a:pt x="48423" y="636494"/>
                </a:lnTo>
                <a:lnTo>
                  <a:pt x="71412" y="675651"/>
                </a:lnTo>
                <a:lnTo>
                  <a:pt x="98137" y="711907"/>
                </a:lnTo>
                <a:lnTo>
                  <a:pt x="128292" y="745043"/>
                </a:lnTo>
                <a:lnTo>
                  <a:pt x="161572" y="774836"/>
                </a:lnTo>
                <a:lnTo>
                  <a:pt x="197675" y="801065"/>
                </a:lnTo>
                <a:lnTo>
                  <a:pt x="236294" y="823510"/>
                </a:lnTo>
                <a:lnTo>
                  <a:pt x="277126" y="841950"/>
                </a:lnTo>
                <a:lnTo>
                  <a:pt x="319867" y="856162"/>
                </a:lnTo>
                <a:lnTo>
                  <a:pt x="364212" y="865926"/>
                </a:lnTo>
                <a:lnTo>
                  <a:pt x="409856" y="871021"/>
                </a:lnTo>
                <a:lnTo>
                  <a:pt x="456495" y="871226"/>
                </a:lnTo>
                <a:lnTo>
                  <a:pt x="503826" y="866319"/>
                </a:lnTo>
                <a:lnTo>
                  <a:pt x="550355" y="856358"/>
                </a:lnTo>
                <a:lnTo>
                  <a:pt x="594648" y="841750"/>
                </a:lnTo>
                <a:lnTo>
                  <a:pt x="636484" y="822798"/>
                </a:lnTo>
                <a:lnTo>
                  <a:pt x="675640" y="799808"/>
                </a:lnTo>
                <a:lnTo>
                  <a:pt x="711897" y="773083"/>
                </a:lnTo>
                <a:lnTo>
                  <a:pt x="745032" y="742928"/>
                </a:lnTo>
                <a:lnTo>
                  <a:pt x="774825" y="709648"/>
                </a:lnTo>
                <a:lnTo>
                  <a:pt x="801055" y="673546"/>
                </a:lnTo>
                <a:lnTo>
                  <a:pt x="823500" y="634928"/>
                </a:lnTo>
                <a:lnTo>
                  <a:pt x="841939" y="594096"/>
                </a:lnTo>
                <a:lnTo>
                  <a:pt x="856152" y="551357"/>
                </a:lnTo>
                <a:lnTo>
                  <a:pt x="865916" y="507013"/>
                </a:lnTo>
                <a:lnTo>
                  <a:pt x="871011" y="461369"/>
                </a:lnTo>
                <a:lnTo>
                  <a:pt x="871216" y="414730"/>
                </a:lnTo>
                <a:lnTo>
                  <a:pt x="866309" y="367400"/>
                </a:lnTo>
                <a:lnTo>
                  <a:pt x="856350" y="320870"/>
                </a:lnTo>
                <a:lnTo>
                  <a:pt x="841743" y="276577"/>
                </a:lnTo>
                <a:lnTo>
                  <a:pt x="822793" y="234742"/>
                </a:lnTo>
                <a:lnTo>
                  <a:pt x="799803" y="195585"/>
                </a:lnTo>
                <a:lnTo>
                  <a:pt x="773078" y="159328"/>
                </a:lnTo>
                <a:lnTo>
                  <a:pt x="742924" y="126193"/>
                </a:lnTo>
                <a:lnTo>
                  <a:pt x="709643" y="96399"/>
                </a:lnTo>
                <a:lnTo>
                  <a:pt x="673541" y="70169"/>
                </a:lnTo>
                <a:lnTo>
                  <a:pt x="634921" y="47723"/>
                </a:lnTo>
                <a:lnTo>
                  <a:pt x="594089" y="29283"/>
                </a:lnTo>
                <a:lnTo>
                  <a:pt x="551348" y="15069"/>
                </a:lnTo>
                <a:lnTo>
                  <a:pt x="507004" y="5303"/>
                </a:lnTo>
                <a:lnTo>
                  <a:pt x="461359" y="206"/>
                </a:lnTo>
                <a:lnTo>
                  <a:pt x="4147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890035" y="227434"/>
            <a:ext cx="871219" cy="871855"/>
          </a:xfrm>
          <a:custGeom>
            <a:avLst/>
            <a:gdLst/>
            <a:ahLst/>
            <a:cxnLst/>
            <a:rect l="l" t="t" r="r" b="b"/>
            <a:pathLst>
              <a:path w="871220" h="871855">
                <a:moveTo>
                  <a:pt x="503826" y="866319"/>
                </a:moveTo>
                <a:lnTo>
                  <a:pt x="550355" y="856358"/>
                </a:lnTo>
                <a:lnTo>
                  <a:pt x="594648" y="841750"/>
                </a:lnTo>
                <a:lnTo>
                  <a:pt x="636484" y="822798"/>
                </a:lnTo>
                <a:lnTo>
                  <a:pt x="675640" y="799808"/>
                </a:lnTo>
                <a:lnTo>
                  <a:pt x="711897" y="773083"/>
                </a:lnTo>
                <a:lnTo>
                  <a:pt x="745032" y="742928"/>
                </a:lnTo>
                <a:lnTo>
                  <a:pt x="774825" y="709648"/>
                </a:lnTo>
                <a:lnTo>
                  <a:pt x="801055" y="673546"/>
                </a:lnTo>
                <a:lnTo>
                  <a:pt x="823500" y="634928"/>
                </a:lnTo>
                <a:lnTo>
                  <a:pt x="841939" y="594096"/>
                </a:lnTo>
                <a:lnTo>
                  <a:pt x="856152" y="551357"/>
                </a:lnTo>
                <a:lnTo>
                  <a:pt x="865916" y="507013"/>
                </a:lnTo>
                <a:lnTo>
                  <a:pt x="871011" y="461369"/>
                </a:lnTo>
                <a:lnTo>
                  <a:pt x="871216" y="414730"/>
                </a:lnTo>
                <a:lnTo>
                  <a:pt x="866309" y="367400"/>
                </a:lnTo>
                <a:lnTo>
                  <a:pt x="856350" y="320870"/>
                </a:lnTo>
                <a:lnTo>
                  <a:pt x="841743" y="276577"/>
                </a:lnTo>
                <a:lnTo>
                  <a:pt x="822793" y="234742"/>
                </a:lnTo>
                <a:lnTo>
                  <a:pt x="799803" y="195585"/>
                </a:lnTo>
                <a:lnTo>
                  <a:pt x="773078" y="159328"/>
                </a:lnTo>
                <a:lnTo>
                  <a:pt x="742924" y="126193"/>
                </a:lnTo>
                <a:lnTo>
                  <a:pt x="709643" y="96399"/>
                </a:lnTo>
                <a:lnTo>
                  <a:pt x="673541" y="70169"/>
                </a:lnTo>
                <a:lnTo>
                  <a:pt x="634921" y="47723"/>
                </a:lnTo>
                <a:lnTo>
                  <a:pt x="594089" y="29283"/>
                </a:lnTo>
                <a:lnTo>
                  <a:pt x="551348" y="15069"/>
                </a:lnTo>
                <a:lnTo>
                  <a:pt x="507004" y="5303"/>
                </a:lnTo>
                <a:lnTo>
                  <a:pt x="461359" y="206"/>
                </a:lnTo>
                <a:lnTo>
                  <a:pt x="414720" y="0"/>
                </a:lnTo>
                <a:lnTo>
                  <a:pt x="367390" y="4904"/>
                </a:lnTo>
                <a:lnTo>
                  <a:pt x="320860" y="14865"/>
                </a:lnTo>
                <a:lnTo>
                  <a:pt x="276567" y="29474"/>
                </a:lnTo>
                <a:lnTo>
                  <a:pt x="234732" y="48425"/>
                </a:lnTo>
                <a:lnTo>
                  <a:pt x="195575" y="71416"/>
                </a:lnTo>
                <a:lnTo>
                  <a:pt x="159318" y="98141"/>
                </a:lnTo>
                <a:lnTo>
                  <a:pt x="126183" y="128296"/>
                </a:lnTo>
                <a:lnTo>
                  <a:pt x="96390" y="161576"/>
                </a:lnTo>
                <a:lnTo>
                  <a:pt x="70160" y="197679"/>
                </a:lnTo>
                <a:lnTo>
                  <a:pt x="47715" y="236298"/>
                </a:lnTo>
                <a:lnTo>
                  <a:pt x="29276" y="277131"/>
                </a:lnTo>
                <a:lnTo>
                  <a:pt x="15064" y="319872"/>
                </a:lnTo>
                <a:lnTo>
                  <a:pt x="5299" y="364217"/>
                </a:lnTo>
                <a:lnTo>
                  <a:pt x="204" y="409862"/>
                </a:lnTo>
                <a:lnTo>
                  <a:pt x="0" y="456504"/>
                </a:lnTo>
                <a:lnTo>
                  <a:pt x="4906" y="503836"/>
                </a:lnTo>
                <a:lnTo>
                  <a:pt x="14865" y="550366"/>
                </a:lnTo>
                <a:lnTo>
                  <a:pt x="29472" y="594659"/>
                </a:lnTo>
                <a:lnTo>
                  <a:pt x="48423" y="636494"/>
                </a:lnTo>
                <a:lnTo>
                  <a:pt x="71412" y="675651"/>
                </a:lnTo>
                <a:lnTo>
                  <a:pt x="98137" y="711907"/>
                </a:lnTo>
                <a:lnTo>
                  <a:pt x="128292" y="745043"/>
                </a:lnTo>
                <a:lnTo>
                  <a:pt x="161572" y="774836"/>
                </a:lnTo>
                <a:lnTo>
                  <a:pt x="197675" y="801065"/>
                </a:lnTo>
                <a:lnTo>
                  <a:pt x="236294" y="823510"/>
                </a:lnTo>
                <a:lnTo>
                  <a:pt x="277126" y="841950"/>
                </a:lnTo>
                <a:lnTo>
                  <a:pt x="319867" y="856162"/>
                </a:lnTo>
                <a:lnTo>
                  <a:pt x="364212" y="865926"/>
                </a:lnTo>
                <a:lnTo>
                  <a:pt x="409856" y="871021"/>
                </a:lnTo>
                <a:lnTo>
                  <a:pt x="456495" y="871226"/>
                </a:lnTo>
                <a:lnTo>
                  <a:pt x="503826" y="866319"/>
                </a:lnTo>
                <a:close/>
              </a:path>
            </a:pathLst>
          </a:custGeom>
          <a:ln w="43014">
            <a:solidFill>
              <a:srgbClr val="696A6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995059" y="509334"/>
            <a:ext cx="670560" cy="208915"/>
          </a:xfrm>
          <a:custGeom>
            <a:avLst/>
            <a:gdLst/>
            <a:ahLst/>
            <a:cxnLst/>
            <a:rect l="l" t="t" r="r" b="b"/>
            <a:pathLst>
              <a:path w="670559" h="208915">
                <a:moveTo>
                  <a:pt x="101091" y="1257"/>
                </a:moveTo>
                <a:lnTo>
                  <a:pt x="60420" y="8614"/>
                </a:lnTo>
                <a:lnTo>
                  <a:pt x="28433" y="29476"/>
                </a:lnTo>
                <a:lnTo>
                  <a:pt x="7503" y="62025"/>
                </a:lnTo>
                <a:lnTo>
                  <a:pt x="0" y="104444"/>
                </a:lnTo>
                <a:lnTo>
                  <a:pt x="7096" y="146289"/>
                </a:lnTo>
                <a:lnTo>
                  <a:pt x="27698" y="179209"/>
                </a:lnTo>
                <a:lnTo>
                  <a:pt x="60779" y="200756"/>
                </a:lnTo>
                <a:lnTo>
                  <a:pt x="105308" y="208483"/>
                </a:lnTo>
                <a:lnTo>
                  <a:pt x="126409" y="207443"/>
                </a:lnTo>
                <a:lnTo>
                  <a:pt x="145580" y="204589"/>
                </a:lnTo>
                <a:lnTo>
                  <a:pt x="163883" y="200312"/>
                </a:lnTo>
                <a:lnTo>
                  <a:pt x="182384" y="195008"/>
                </a:lnTo>
                <a:lnTo>
                  <a:pt x="179900" y="182372"/>
                </a:lnTo>
                <a:lnTo>
                  <a:pt x="106146" y="182372"/>
                </a:lnTo>
                <a:lnTo>
                  <a:pt x="76891" y="177601"/>
                </a:lnTo>
                <a:lnTo>
                  <a:pt x="54073" y="164104"/>
                </a:lnTo>
                <a:lnTo>
                  <a:pt x="38441" y="143104"/>
                </a:lnTo>
                <a:lnTo>
                  <a:pt x="30746" y="115824"/>
                </a:lnTo>
                <a:lnTo>
                  <a:pt x="192912" y="115824"/>
                </a:lnTo>
                <a:lnTo>
                  <a:pt x="194170" y="106553"/>
                </a:lnTo>
                <a:lnTo>
                  <a:pt x="194602" y="103187"/>
                </a:lnTo>
                <a:lnTo>
                  <a:pt x="194524" y="93078"/>
                </a:lnTo>
                <a:lnTo>
                  <a:pt x="29908" y="93078"/>
                </a:lnTo>
                <a:lnTo>
                  <a:pt x="36718" y="65003"/>
                </a:lnTo>
                <a:lnTo>
                  <a:pt x="51546" y="43481"/>
                </a:lnTo>
                <a:lnTo>
                  <a:pt x="73560" y="29698"/>
                </a:lnTo>
                <a:lnTo>
                  <a:pt x="101930" y="24841"/>
                </a:lnTo>
                <a:lnTo>
                  <a:pt x="166268" y="24841"/>
                </a:lnTo>
                <a:lnTo>
                  <a:pt x="138739" y="7674"/>
                </a:lnTo>
                <a:lnTo>
                  <a:pt x="101091" y="1257"/>
                </a:lnTo>
                <a:close/>
              </a:path>
              <a:path w="670559" h="208915">
                <a:moveTo>
                  <a:pt x="177749" y="171424"/>
                </a:moveTo>
                <a:lnTo>
                  <a:pt x="158863" y="175974"/>
                </a:lnTo>
                <a:lnTo>
                  <a:pt x="141319" y="179422"/>
                </a:lnTo>
                <a:lnTo>
                  <a:pt x="124088" y="181608"/>
                </a:lnTo>
                <a:lnTo>
                  <a:pt x="106146" y="182372"/>
                </a:lnTo>
                <a:lnTo>
                  <a:pt x="179900" y="182372"/>
                </a:lnTo>
                <a:lnTo>
                  <a:pt x="177749" y="171424"/>
                </a:lnTo>
                <a:close/>
              </a:path>
              <a:path w="670559" h="208915">
                <a:moveTo>
                  <a:pt x="166268" y="24841"/>
                </a:moveTo>
                <a:lnTo>
                  <a:pt x="101930" y="24841"/>
                </a:lnTo>
                <a:lnTo>
                  <a:pt x="128732" y="29520"/>
                </a:lnTo>
                <a:lnTo>
                  <a:pt x="149529" y="43005"/>
                </a:lnTo>
                <a:lnTo>
                  <a:pt x="163059" y="64467"/>
                </a:lnTo>
                <a:lnTo>
                  <a:pt x="168059" y="93078"/>
                </a:lnTo>
                <a:lnTo>
                  <a:pt x="194524" y="93078"/>
                </a:lnTo>
                <a:lnTo>
                  <a:pt x="187508" y="55097"/>
                </a:lnTo>
                <a:lnTo>
                  <a:pt x="168216" y="26055"/>
                </a:lnTo>
                <a:lnTo>
                  <a:pt x="166268" y="24841"/>
                </a:lnTo>
                <a:close/>
              </a:path>
              <a:path w="670559" h="208915">
                <a:moveTo>
                  <a:pt x="349173" y="419"/>
                </a:moveTo>
                <a:lnTo>
                  <a:pt x="304760" y="7722"/>
                </a:lnTo>
                <a:lnTo>
                  <a:pt x="270300" y="28528"/>
                </a:lnTo>
                <a:lnTo>
                  <a:pt x="248004" y="61182"/>
                </a:lnTo>
                <a:lnTo>
                  <a:pt x="240080" y="104025"/>
                </a:lnTo>
                <a:lnTo>
                  <a:pt x="247905" y="147002"/>
                </a:lnTo>
                <a:lnTo>
                  <a:pt x="269827" y="179947"/>
                </a:lnTo>
                <a:lnTo>
                  <a:pt x="303517" y="201046"/>
                </a:lnTo>
                <a:lnTo>
                  <a:pt x="346646" y="208483"/>
                </a:lnTo>
                <a:lnTo>
                  <a:pt x="364258" y="207581"/>
                </a:lnTo>
                <a:lnTo>
                  <a:pt x="382973" y="205060"/>
                </a:lnTo>
                <a:lnTo>
                  <a:pt x="401848" y="201196"/>
                </a:lnTo>
                <a:lnTo>
                  <a:pt x="419938" y="196265"/>
                </a:lnTo>
                <a:lnTo>
                  <a:pt x="417188" y="183210"/>
                </a:lnTo>
                <a:lnTo>
                  <a:pt x="347484" y="183210"/>
                </a:lnTo>
                <a:lnTo>
                  <a:pt x="316053" y="177596"/>
                </a:lnTo>
                <a:lnTo>
                  <a:pt x="291258" y="161677"/>
                </a:lnTo>
                <a:lnTo>
                  <a:pt x="274993" y="136832"/>
                </a:lnTo>
                <a:lnTo>
                  <a:pt x="269151" y="104444"/>
                </a:lnTo>
                <a:lnTo>
                  <a:pt x="274987" y="71996"/>
                </a:lnTo>
                <a:lnTo>
                  <a:pt x="291523" y="47007"/>
                </a:lnTo>
                <a:lnTo>
                  <a:pt x="317301" y="30940"/>
                </a:lnTo>
                <a:lnTo>
                  <a:pt x="350862" y="25260"/>
                </a:lnTo>
                <a:lnTo>
                  <a:pt x="413116" y="25260"/>
                </a:lnTo>
                <a:lnTo>
                  <a:pt x="415721" y="10947"/>
                </a:lnTo>
                <a:lnTo>
                  <a:pt x="399814" y="6457"/>
                </a:lnTo>
                <a:lnTo>
                  <a:pt x="382604" y="3154"/>
                </a:lnTo>
                <a:lnTo>
                  <a:pt x="365317" y="1115"/>
                </a:lnTo>
                <a:lnTo>
                  <a:pt x="349173" y="419"/>
                </a:lnTo>
                <a:close/>
              </a:path>
              <a:path w="670559" h="208915">
                <a:moveTo>
                  <a:pt x="414883" y="172262"/>
                </a:moveTo>
                <a:lnTo>
                  <a:pt x="396649" y="176636"/>
                </a:lnTo>
                <a:lnTo>
                  <a:pt x="378655" y="180103"/>
                </a:lnTo>
                <a:lnTo>
                  <a:pt x="361925" y="182387"/>
                </a:lnTo>
                <a:lnTo>
                  <a:pt x="347484" y="183210"/>
                </a:lnTo>
                <a:lnTo>
                  <a:pt x="417188" y="183210"/>
                </a:lnTo>
                <a:lnTo>
                  <a:pt x="414883" y="172262"/>
                </a:lnTo>
                <a:close/>
              </a:path>
              <a:path w="670559" h="208915">
                <a:moveTo>
                  <a:pt x="413116" y="25260"/>
                </a:moveTo>
                <a:lnTo>
                  <a:pt x="350862" y="25260"/>
                </a:lnTo>
                <a:lnTo>
                  <a:pt x="364422" y="25873"/>
                </a:lnTo>
                <a:lnTo>
                  <a:pt x="379445" y="27633"/>
                </a:lnTo>
                <a:lnTo>
                  <a:pt x="395338" y="30419"/>
                </a:lnTo>
                <a:lnTo>
                  <a:pt x="411505" y="34112"/>
                </a:lnTo>
                <a:lnTo>
                  <a:pt x="413116" y="25260"/>
                </a:lnTo>
                <a:close/>
              </a:path>
              <a:path w="670559" h="208915">
                <a:moveTo>
                  <a:pt x="563562" y="0"/>
                </a:moveTo>
                <a:lnTo>
                  <a:pt x="520610" y="7488"/>
                </a:lnTo>
                <a:lnTo>
                  <a:pt x="486900" y="28638"/>
                </a:lnTo>
                <a:lnTo>
                  <a:pt x="464880" y="61475"/>
                </a:lnTo>
                <a:lnTo>
                  <a:pt x="456996" y="104025"/>
                </a:lnTo>
                <a:lnTo>
                  <a:pt x="464880" y="146890"/>
                </a:lnTo>
                <a:lnTo>
                  <a:pt x="486900" y="180000"/>
                </a:lnTo>
                <a:lnTo>
                  <a:pt x="520610" y="201341"/>
                </a:lnTo>
                <a:lnTo>
                  <a:pt x="563562" y="208902"/>
                </a:lnTo>
                <a:lnTo>
                  <a:pt x="606684" y="201341"/>
                </a:lnTo>
                <a:lnTo>
                  <a:pt x="635965" y="182791"/>
                </a:lnTo>
                <a:lnTo>
                  <a:pt x="563562" y="182791"/>
                </a:lnTo>
                <a:lnTo>
                  <a:pt x="532504" y="177118"/>
                </a:lnTo>
                <a:lnTo>
                  <a:pt x="508122" y="161101"/>
                </a:lnTo>
                <a:lnTo>
                  <a:pt x="492191" y="136237"/>
                </a:lnTo>
                <a:lnTo>
                  <a:pt x="486486" y="104025"/>
                </a:lnTo>
                <a:lnTo>
                  <a:pt x="492191" y="72194"/>
                </a:lnTo>
                <a:lnTo>
                  <a:pt x="508122" y="47747"/>
                </a:lnTo>
                <a:lnTo>
                  <a:pt x="532504" y="32064"/>
                </a:lnTo>
                <a:lnTo>
                  <a:pt x="563562" y="26530"/>
                </a:lnTo>
                <a:lnTo>
                  <a:pt x="637012" y="26530"/>
                </a:lnTo>
                <a:lnTo>
                  <a:pt x="606684" y="7488"/>
                </a:lnTo>
                <a:lnTo>
                  <a:pt x="563562" y="0"/>
                </a:lnTo>
                <a:close/>
              </a:path>
              <a:path w="670559" h="208915">
                <a:moveTo>
                  <a:pt x="637012" y="26530"/>
                </a:moveTo>
                <a:lnTo>
                  <a:pt x="563562" y="26530"/>
                </a:lnTo>
                <a:lnTo>
                  <a:pt x="594797" y="32064"/>
                </a:lnTo>
                <a:lnTo>
                  <a:pt x="619159" y="47747"/>
                </a:lnTo>
                <a:lnTo>
                  <a:pt x="634992" y="72194"/>
                </a:lnTo>
                <a:lnTo>
                  <a:pt x="640638" y="104025"/>
                </a:lnTo>
                <a:lnTo>
                  <a:pt x="634992" y="136237"/>
                </a:lnTo>
                <a:lnTo>
                  <a:pt x="619159" y="161101"/>
                </a:lnTo>
                <a:lnTo>
                  <a:pt x="594797" y="177118"/>
                </a:lnTo>
                <a:lnTo>
                  <a:pt x="563562" y="182791"/>
                </a:lnTo>
                <a:lnTo>
                  <a:pt x="635965" y="182791"/>
                </a:lnTo>
                <a:lnTo>
                  <a:pt x="640370" y="180000"/>
                </a:lnTo>
                <a:lnTo>
                  <a:pt x="662290" y="146890"/>
                </a:lnTo>
                <a:lnTo>
                  <a:pt x="670115" y="104025"/>
                </a:lnTo>
                <a:lnTo>
                  <a:pt x="662290" y="61475"/>
                </a:lnTo>
                <a:lnTo>
                  <a:pt x="640370" y="28638"/>
                </a:lnTo>
                <a:lnTo>
                  <a:pt x="637012" y="26530"/>
                </a:lnTo>
                <a:close/>
              </a:path>
            </a:pathLst>
          </a:custGeom>
          <a:solidFill>
            <a:srgbClr val="8DC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306341" y="781859"/>
            <a:ext cx="227307" cy="243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155875" y="737236"/>
            <a:ext cx="225425" cy="287020"/>
          </a:xfrm>
          <a:custGeom>
            <a:avLst/>
            <a:gdLst/>
            <a:ahLst/>
            <a:cxnLst/>
            <a:rect l="l" t="t" r="r" b="b"/>
            <a:pathLst>
              <a:path w="225425" h="287019">
                <a:moveTo>
                  <a:pt x="35896" y="0"/>
                </a:moveTo>
                <a:lnTo>
                  <a:pt x="2697" y="65725"/>
                </a:lnTo>
                <a:lnTo>
                  <a:pt x="0" y="125569"/>
                </a:lnTo>
                <a:lnTo>
                  <a:pt x="24161" y="195605"/>
                </a:lnTo>
                <a:lnTo>
                  <a:pt x="74959" y="252667"/>
                </a:lnTo>
                <a:lnTo>
                  <a:pt x="128695" y="279131"/>
                </a:lnTo>
                <a:lnTo>
                  <a:pt x="172030" y="286457"/>
                </a:lnTo>
                <a:lnTo>
                  <a:pt x="191624" y="286105"/>
                </a:lnTo>
                <a:lnTo>
                  <a:pt x="223563" y="225701"/>
                </a:lnTo>
                <a:lnTo>
                  <a:pt x="225184" y="166806"/>
                </a:lnTo>
                <a:lnTo>
                  <a:pt x="198139" y="93129"/>
                </a:lnTo>
                <a:lnTo>
                  <a:pt x="149343" y="37722"/>
                </a:lnTo>
                <a:lnTo>
                  <a:pt x="97244" y="10198"/>
                </a:lnTo>
                <a:lnTo>
                  <a:pt x="55032" y="856"/>
                </a:lnTo>
                <a:lnTo>
                  <a:pt x="35896" y="0"/>
                </a:lnTo>
                <a:close/>
              </a:path>
            </a:pathLst>
          </a:custGeom>
          <a:solidFill>
            <a:srgbClr val="8DC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155875" y="737236"/>
            <a:ext cx="225425" cy="287020"/>
          </a:xfrm>
          <a:custGeom>
            <a:avLst/>
            <a:gdLst/>
            <a:ahLst/>
            <a:cxnLst/>
            <a:rect l="l" t="t" r="r" b="b"/>
            <a:pathLst>
              <a:path w="225425" h="287019">
                <a:moveTo>
                  <a:pt x="200247" y="281177"/>
                </a:moveTo>
                <a:lnTo>
                  <a:pt x="209756" y="265322"/>
                </a:lnTo>
                <a:lnTo>
                  <a:pt x="223563" y="225701"/>
                </a:lnTo>
                <a:lnTo>
                  <a:pt x="225184" y="166806"/>
                </a:lnTo>
                <a:lnTo>
                  <a:pt x="198139" y="93129"/>
                </a:lnTo>
                <a:lnTo>
                  <a:pt x="149343" y="37722"/>
                </a:lnTo>
                <a:lnTo>
                  <a:pt x="97244" y="10198"/>
                </a:lnTo>
                <a:lnTo>
                  <a:pt x="55032" y="856"/>
                </a:lnTo>
                <a:lnTo>
                  <a:pt x="35896" y="0"/>
                </a:lnTo>
                <a:lnTo>
                  <a:pt x="29407" y="292"/>
                </a:lnTo>
                <a:lnTo>
                  <a:pt x="25876" y="5740"/>
                </a:lnTo>
                <a:lnTo>
                  <a:pt x="16555" y="23355"/>
                </a:lnTo>
                <a:lnTo>
                  <a:pt x="2697" y="65725"/>
                </a:lnTo>
                <a:lnTo>
                  <a:pt x="0" y="125569"/>
                </a:lnTo>
                <a:lnTo>
                  <a:pt x="24161" y="195605"/>
                </a:lnTo>
                <a:lnTo>
                  <a:pt x="74959" y="252667"/>
                </a:lnTo>
                <a:lnTo>
                  <a:pt x="128695" y="279131"/>
                </a:lnTo>
                <a:lnTo>
                  <a:pt x="172030" y="286457"/>
                </a:lnTo>
                <a:lnTo>
                  <a:pt x="191624" y="286105"/>
                </a:lnTo>
                <a:lnTo>
                  <a:pt x="196983" y="285483"/>
                </a:lnTo>
                <a:lnTo>
                  <a:pt x="200247" y="281177"/>
                </a:lnTo>
                <a:close/>
              </a:path>
            </a:pathLst>
          </a:custGeom>
          <a:ln w="25234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213366" y="787049"/>
            <a:ext cx="151764" cy="23211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867996" y="3908142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430118" y="0"/>
                </a:moveTo>
                <a:lnTo>
                  <a:pt x="381031" y="5086"/>
                </a:lnTo>
                <a:lnTo>
                  <a:pt x="332775" y="15416"/>
                </a:lnTo>
                <a:lnTo>
                  <a:pt x="286838" y="30567"/>
                </a:lnTo>
                <a:lnTo>
                  <a:pt x="243451" y="50222"/>
                </a:lnTo>
                <a:lnTo>
                  <a:pt x="202841" y="74066"/>
                </a:lnTo>
                <a:lnTo>
                  <a:pt x="165239" y="101782"/>
                </a:lnTo>
                <a:lnTo>
                  <a:pt x="130874" y="133056"/>
                </a:lnTo>
                <a:lnTo>
                  <a:pt x="99975" y="167572"/>
                </a:lnTo>
                <a:lnTo>
                  <a:pt x="72772" y="205013"/>
                </a:lnTo>
                <a:lnTo>
                  <a:pt x="49493" y="245065"/>
                </a:lnTo>
                <a:lnTo>
                  <a:pt x="30369" y="287412"/>
                </a:lnTo>
                <a:lnTo>
                  <a:pt x="15628" y="331738"/>
                </a:lnTo>
                <a:lnTo>
                  <a:pt x="5500" y="377728"/>
                </a:lnTo>
                <a:lnTo>
                  <a:pt x="214" y="425066"/>
                </a:lnTo>
                <a:lnTo>
                  <a:pt x="0" y="473435"/>
                </a:lnTo>
                <a:lnTo>
                  <a:pt x="5086" y="522522"/>
                </a:lnTo>
                <a:lnTo>
                  <a:pt x="15416" y="570778"/>
                </a:lnTo>
                <a:lnTo>
                  <a:pt x="30567" y="616715"/>
                </a:lnTo>
                <a:lnTo>
                  <a:pt x="50222" y="660102"/>
                </a:lnTo>
                <a:lnTo>
                  <a:pt x="74066" y="700711"/>
                </a:lnTo>
                <a:lnTo>
                  <a:pt x="101782" y="738313"/>
                </a:lnTo>
                <a:lnTo>
                  <a:pt x="133056" y="772678"/>
                </a:lnTo>
                <a:lnTo>
                  <a:pt x="167572" y="803576"/>
                </a:lnTo>
                <a:lnTo>
                  <a:pt x="205013" y="830779"/>
                </a:lnTo>
                <a:lnTo>
                  <a:pt x="245065" y="854057"/>
                </a:lnTo>
                <a:lnTo>
                  <a:pt x="287412" y="873180"/>
                </a:lnTo>
                <a:lnTo>
                  <a:pt x="331738" y="887920"/>
                </a:lnTo>
                <a:lnTo>
                  <a:pt x="377728" y="898046"/>
                </a:lnTo>
                <a:lnTo>
                  <a:pt x="425066" y="903331"/>
                </a:lnTo>
                <a:lnTo>
                  <a:pt x="473435" y="903543"/>
                </a:lnTo>
                <a:lnTo>
                  <a:pt x="522522" y="898455"/>
                </a:lnTo>
                <a:lnTo>
                  <a:pt x="570778" y="888124"/>
                </a:lnTo>
                <a:lnTo>
                  <a:pt x="616715" y="872973"/>
                </a:lnTo>
                <a:lnTo>
                  <a:pt x="660102" y="853318"/>
                </a:lnTo>
                <a:lnTo>
                  <a:pt x="700711" y="829475"/>
                </a:lnTo>
                <a:lnTo>
                  <a:pt x="738313" y="801759"/>
                </a:lnTo>
                <a:lnTo>
                  <a:pt x="772678" y="770485"/>
                </a:lnTo>
                <a:lnTo>
                  <a:pt x="803576" y="735970"/>
                </a:lnTo>
                <a:lnTo>
                  <a:pt x="830779" y="698529"/>
                </a:lnTo>
                <a:lnTo>
                  <a:pt x="854057" y="658478"/>
                </a:lnTo>
                <a:lnTo>
                  <a:pt x="873180" y="616132"/>
                </a:lnTo>
                <a:lnTo>
                  <a:pt x="887920" y="571807"/>
                </a:lnTo>
                <a:lnTo>
                  <a:pt x="898046" y="525819"/>
                </a:lnTo>
                <a:lnTo>
                  <a:pt x="903331" y="478483"/>
                </a:lnTo>
                <a:lnTo>
                  <a:pt x="903543" y="430115"/>
                </a:lnTo>
                <a:lnTo>
                  <a:pt x="898455" y="381031"/>
                </a:lnTo>
                <a:lnTo>
                  <a:pt x="888126" y="332775"/>
                </a:lnTo>
                <a:lnTo>
                  <a:pt x="872978" y="286838"/>
                </a:lnTo>
                <a:lnTo>
                  <a:pt x="853324" y="243451"/>
                </a:lnTo>
                <a:lnTo>
                  <a:pt x="829482" y="202841"/>
                </a:lnTo>
                <a:lnTo>
                  <a:pt x="801767" y="165239"/>
                </a:lnTo>
                <a:lnTo>
                  <a:pt x="770494" y="130874"/>
                </a:lnTo>
                <a:lnTo>
                  <a:pt x="735979" y="99975"/>
                </a:lnTo>
                <a:lnTo>
                  <a:pt x="698538" y="72772"/>
                </a:lnTo>
                <a:lnTo>
                  <a:pt x="658487" y="49493"/>
                </a:lnTo>
                <a:lnTo>
                  <a:pt x="616140" y="30369"/>
                </a:lnTo>
                <a:lnTo>
                  <a:pt x="571814" y="15628"/>
                </a:lnTo>
                <a:lnTo>
                  <a:pt x="525825" y="5500"/>
                </a:lnTo>
                <a:lnTo>
                  <a:pt x="478487" y="214"/>
                </a:lnTo>
                <a:lnTo>
                  <a:pt x="430118" y="0"/>
                </a:lnTo>
                <a:close/>
              </a:path>
            </a:pathLst>
          </a:custGeom>
          <a:solidFill>
            <a:srgbClr val="8DC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867996" y="3908142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522522" y="898455"/>
                </a:moveTo>
                <a:lnTo>
                  <a:pt x="570778" y="888124"/>
                </a:lnTo>
                <a:lnTo>
                  <a:pt x="616715" y="872973"/>
                </a:lnTo>
                <a:lnTo>
                  <a:pt x="660102" y="853318"/>
                </a:lnTo>
                <a:lnTo>
                  <a:pt x="700711" y="829475"/>
                </a:lnTo>
                <a:lnTo>
                  <a:pt x="738313" y="801759"/>
                </a:lnTo>
                <a:lnTo>
                  <a:pt x="772678" y="770485"/>
                </a:lnTo>
                <a:lnTo>
                  <a:pt x="803576" y="735970"/>
                </a:lnTo>
                <a:lnTo>
                  <a:pt x="830779" y="698529"/>
                </a:lnTo>
                <a:lnTo>
                  <a:pt x="854057" y="658478"/>
                </a:lnTo>
                <a:lnTo>
                  <a:pt x="873180" y="616132"/>
                </a:lnTo>
                <a:lnTo>
                  <a:pt x="887920" y="571807"/>
                </a:lnTo>
                <a:lnTo>
                  <a:pt x="898046" y="525819"/>
                </a:lnTo>
                <a:lnTo>
                  <a:pt x="903331" y="478483"/>
                </a:lnTo>
                <a:lnTo>
                  <a:pt x="903543" y="430115"/>
                </a:lnTo>
                <a:lnTo>
                  <a:pt x="898455" y="381031"/>
                </a:lnTo>
                <a:lnTo>
                  <a:pt x="888126" y="332775"/>
                </a:lnTo>
                <a:lnTo>
                  <a:pt x="872978" y="286838"/>
                </a:lnTo>
                <a:lnTo>
                  <a:pt x="853324" y="243451"/>
                </a:lnTo>
                <a:lnTo>
                  <a:pt x="829482" y="202841"/>
                </a:lnTo>
                <a:lnTo>
                  <a:pt x="801767" y="165239"/>
                </a:lnTo>
                <a:lnTo>
                  <a:pt x="770494" y="130874"/>
                </a:lnTo>
                <a:lnTo>
                  <a:pt x="735979" y="99975"/>
                </a:lnTo>
                <a:lnTo>
                  <a:pt x="698538" y="72772"/>
                </a:lnTo>
                <a:lnTo>
                  <a:pt x="658487" y="49493"/>
                </a:lnTo>
                <a:lnTo>
                  <a:pt x="616140" y="30369"/>
                </a:lnTo>
                <a:lnTo>
                  <a:pt x="571814" y="15628"/>
                </a:lnTo>
                <a:lnTo>
                  <a:pt x="525825" y="5500"/>
                </a:lnTo>
                <a:lnTo>
                  <a:pt x="478487" y="214"/>
                </a:lnTo>
                <a:lnTo>
                  <a:pt x="430118" y="0"/>
                </a:lnTo>
                <a:lnTo>
                  <a:pt x="381031" y="5086"/>
                </a:lnTo>
                <a:lnTo>
                  <a:pt x="332775" y="15416"/>
                </a:lnTo>
                <a:lnTo>
                  <a:pt x="286838" y="30567"/>
                </a:lnTo>
                <a:lnTo>
                  <a:pt x="243451" y="50222"/>
                </a:lnTo>
                <a:lnTo>
                  <a:pt x="202841" y="74066"/>
                </a:lnTo>
                <a:lnTo>
                  <a:pt x="165239" y="101782"/>
                </a:lnTo>
                <a:lnTo>
                  <a:pt x="130874" y="133056"/>
                </a:lnTo>
                <a:lnTo>
                  <a:pt x="99975" y="167572"/>
                </a:lnTo>
                <a:lnTo>
                  <a:pt x="72772" y="205013"/>
                </a:lnTo>
                <a:lnTo>
                  <a:pt x="49493" y="245065"/>
                </a:lnTo>
                <a:lnTo>
                  <a:pt x="30369" y="287412"/>
                </a:lnTo>
                <a:lnTo>
                  <a:pt x="15628" y="331738"/>
                </a:lnTo>
                <a:lnTo>
                  <a:pt x="5500" y="377728"/>
                </a:lnTo>
                <a:lnTo>
                  <a:pt x="214" y="425066"/>
                </a:lnTo>
                <a:lnTo>
                  <a:pt x="0" y="473435"/>
                </a:lnTo>
                <a:lnTo>
                  <a:pt x="5086" y="522522"/>
                </a:lnTo>
                <a:lnTo>
                  <a:pt x="15416" y="570778"/>
                </a:lnTo>
                <a:lnTo>
                  <a:pt x="30567" y="616715"/>
                </a:lnTo>
                <a:lnTo>
                  <a:pt x="50222" y="660102"/>
                </a:lnTo>
                <a:lnTo>
                  <a:pt x="74066" y="700711"/>
                </a:lnTo>
                <a:lnTo>
                  <a:pt x="101782" y="738313"/>
                </a:lnTo>
                <a:lnTo>
                  <a:pt x="133056" y="772678"/>
                </a:lnTo>
                <a:lnTo>
                  <a:pt x="167572" y="803576"/>
                </a:lnTo>
                <a:lnTo>
                  <a:pt x="205013" y="830779"/>
                </a:lnTo>
                <a:lnTo>
                  <a:pt x="245065" y="854057"/>
                </a:lnTo>
                <a:lnTo>
                  <a:pt x="287412" y="873180"/>
                </a:lnTo>
                <a:lnTo>
                  <a:pt x="331738" y="887920"/>
                </a:lnTo>
                <a:lnTo>
                  <a:pt x="377728" y="898046"/>
                </a:lnTo>
                <a:lnTo>
                  <a:pt x="425066" y="903331"/>
                </a:lnTo>
                <a:lnTo>
                  <a:pt x="473435" y="903543"/>
                </a:lnTo>
                <a:lnTo>
                  <a:pt x="522522" y="898455"/>
                </a:lnTo>
                <a:close/>
              </a:path>
            </a:pathLst>
          </a:custGeom>
          <a:ln w="46634">
            <a:solidFill>
              <a:srgbClr val="ED067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 rot="21060000">
            <a:off x="5099419" y="4150980"/>
            <a:ext cx="420844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70"/>
              </a:lnSpc>
            </a:pPr>
            <a:r>
              <a:rPr dirty="0" sz="1350" spc="5">
                <a:solidFill>
                  <a:srgbClr val="FFFFFF"/>
                </a:solidFill>
                <a:latin typeface="Century Gothic"/>
                <a:cs typeface="Century Gothic"/>
              </a:rPr>
              <a:t>click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25" name="object 25"/>
          <p:cNvSpPr txBox="1"/>
          <p:nvPr/>
        </p:nvSpPr>
        <p:spPr>
          <a:xfrm rot="21060000">
            <a:off x="5054632" y="4350214"/>
            <a:ext cx="573340" cy="17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70"/>
              </a:lnSpc>
            </a:pPr>
            <a:r>
              <a:rPr dirty="0" sz="1350" spc="5">
                <a:solidFill>
                  <a:srgbClr val="FFFFFF"/>
                </a:solidFill>
                <a:latin typeface="Century Gothic"/>
                <a:cs typeface="Century Gothic"/>
              </a:rPr>
              <a:t>action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821858" y="3905962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430118" y="0"/>
                </a:moveTo>
                <a:lnTo>
                  <a:pt x="381031" y="5086"/>
                </a:lnTo>
                <a:lnTo>
                  <a:pt x="332775" y="15416"/>
                </a:lnTo>
                <a:lnTo>
                  <a:pt x="286838" y="30567"/>
                </a:lnTo>
                <a:lnTo>
                  <a:pt x="243451" y="50222"/>
                </a:lnTo>
                <a:lnTo>
                  <a:pt x="202841" y="74066"/>
                </a:lnTo>
                <a:lnTo>
                  <a:pt x="165239" y="101782"/>
                </a:lnTo>
                <a:lnTo>
                  <a:pt x="130874" y="133056"/>
                </a:lnTo>
                <a:lnTo>
                  <a:pt x="99975" y="167572"/>
                </a:lnTo>
                <a:lnTo>
                  <a:pt x="72772" y="205013"/>
                </a:lnTo>
                <a:lnTo>
                  <a:pt x="49493" y="245065"/>
                </a:lnTo>
                <a:lnTo>
                  <a:pt x="30369" y="287412"/>
                </a:lnTo>
                <a:lnTo>
                  <a:pt x="15628" y="331738"/>
                </a:lnTo>
                <a:lnTo>
                  <a:pt x="5500" y="377728"/>
                </a:lnTo>
                <a:lnTo>
                  <a:pt x="214" y="425066"/>
                </a:lnTo>
                <a:lnTo>
                  <a:pt x="0" y="473435"/>
                </a:lnTo>
                <a:lnTo>
                  <a:pt x="5086" y="522522"/>
                </a:lnTo>
                <a:lnTo>
                  <a:pt x="15416" y="570778"/>
                </a:lnTo>
                <a:lnTo>
                  <a:pt x="30567" y="616715"/>
                </a:lnTo>
                <a:lnTo>
                  <a:pt x="50222" y="660102"/>
                </a:lnTo>
                <a:lnTo>
                  <a:pt x="74066" y="700711"/>
                </a:lnTo>
                <a:lnTo>
                  <a:pt x="101782" y="738313"/>
                </a:lnTo>
                <a:lnTo>
                  <a:pt x="133056" y="772678"/>
                </a:lnTo>
                <a:lnTo>
                  <a:pt x="167572" y="803576"/>
                </a:lnTo>
                <a:lnTo>
                  <a:pt x="205013" y="830779"/>
                </a:lnTo>
                <a:lnTo>
                  <a:pt x="245065" y="854057"/>
                </a:lnTo>
                <a:lnTo>
                  <a:pt x="287412" y="873180"/>
                </a:lnTo>
                <a:lnTo>
                  <a:pt x="331738" y="887920"/>
                </a:lnTo>
                <a:lnTo>
                  <a:pt x="377728" y="898046"/>
                </a:lnTo>
                <a:lnTo>
                  <a:pt x="425066" y="903331"/>
                </a:lnTo>
                <a:lnTo>
                  <a:pt x="473435" y="903543"/>
                </a:lnTo>
                <a:lnTo>
                  <a:pt x="522522" y="898455"/>
                </a:lnTo>
                <a:lnTo>
                  <a:pt x="570778" y="888124"/>
                </a:lnTo>
                <a:lnTo>
                  <a:pt x="616715" y="872973"/>
                </a:lnTo>
                <a:lnTo>
                  <a:pt x="660102" y="853318"/>
                </a:lnTo>
                <a:lnTo>
                  <a:pt x="700711" y="829475"/>
                </a:lnTo>
                <a:lnTo>
                  <a:pt x="738313" y="801759"/>
                </a:lnTo>
                <a:lnTo>
                  <a:pt x="772678" y="770485"/>
                </a:lnTo>
                <a:lnTo>
                  <a:pt x="803576" y="735970"/>
                </a:lnTo>
                <a:lnTo>
                  <a:pt x="830779" y="698529"/>
                </a:lnTo>
                <a:lnTo>
                  <a:pt x="854057" y="658478"/>
                </a:lnTo>
                <a:lnTo>
                  <a:pt x="873180" y="616132"/>
                </a:lnTo>
                <a:lnTo>
                  <a:pt x="887920" y="571807"/>
                </a:lnTo>
                <a:lnTo>
                  <a:pt x="898046" y="525819"/>
                </a:lnTo>
                <a:lnTo>
                  <a:pt x="903331" y="478483"/>
                </a:lnTo>
                <a:lnTo>
                  <a:pt x="903543" y="430115"/>
                </a:lnTo>
                <a:lnTo>
                  <a:pt x="898455" y="381031"/>
                </a:lnTo>
                <a:lnTo>
                  <a:pt x="888126" y="332775"/>
                </a:lnTo>
                <a:lnTo>
                  <a:pt x="872978" y="286838"/>
                </a:lnTo>
                <a:lnTo>
                  <a:pt x="853324" y="243451"/>
                </a:lnTo>
                <a:lnTo>
                  <a:pt x="829482" y="202841"/>
                </a:lnTo>
                <a:lnTo>
                  <a:pt x="801767" y="165239"/>
                </a:lnTo>
                <a:lnTo>
                  <a:pt x="770494" y="130874"/>
                </a:lnTo>
                <a:lnTo>
                  <a:pt x="735979" y="99975"/>
                </a:lnTo>
                <a:lnTo>
                  <a:pt x="698538" y="72772"/>
                </a:lnTo>
                <a:lnTo>
                  <a:pt x="658487" y="49493"/>
                </a:lnTo>
                <a:lnTo>
                  <a:pt x="616140" y="30369"/>
                </a:lnTo>
                <a:lnTo>
                  <a:pt x="571814" y="15628"/>
                </a:lnTo>
                <a:lnTo>
                  <a:pt x="525825" y="5500"/>
                </a:lnTo>
                <a:lnTo>
                  <a:pt x="478487" y="214"/>
                </a:lnTo>
                <a:lnTo>
                  <a:pt x="430118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821858" y="3905962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522522" y="898455"/>
                </a:moveTo>
                <a:lnTo>
                  <a:pt x="570778" y="888124"/>
                </a:lnTo>
                <a:lnTo>
                  <a:pt x="616715" y="872973"/>
                </a:lnTo>
                <a:lnTo>
                  <a:pt x="660102" y="853318"/>
                </a:lnTo>
                <a:lnTo>
                  <a:pt x="700711" y="829475"/>
                </a:lnTo>
                <a:lnTo>
                  <a:pt x="738313" y="801759"/>
                </a:lnTo>
                <a:lnTo>
                  <a:pt x="772678" y="770485"/>
                </a:lnTo>
                <a:lnTo>
                  <a:pt x="803576" y="735970"/>
                </a:lnTo>
                <a:lnTo>
                  <a:pt x="830779" y="698529"/>
                </a:lnTo>
                <a:lnTo>
                  <a:pt x="854057" y="658478"/>
                </a:lnTo>
                <a:lnTo>
                  <a:pt x="873180" y="616132"/>
                </a:lnTo>
                <a:lnTo>
                  <a:pt x="887920" y="571807"/>
                </a:lnTo>
                <a:lnTo>
                  <a:pt x="898046" y="525819"/>
                </a:lnTo>
                <a:lnTo>
                  <a:pt x="903331" y="478483"/>
                </a:lnTo>
                <a:lnTo>
                  <a:pt x="903543" y="430115"/>
                </a:lnTo>
                <a:lnTo>
                  <a:pt x="898455" y="381031"/>
                </a:lnTo>
                <a:lnTo>
                  <a:pt x="888126" y="332775"/>
                </a:lnTo>
                <a:lnTo>
                  <a:pt x="872978" y="286838"/>
                </a:lnTo>
                <a:lnTo>
                  <a:pt x="853324" y="243451"/>
                </a:lnTo>
                <a:lnTo>
                  <a:pt x="829482" y="202841"/>
                </a:lnTo>
                <a:lnTo>
                  <a:pt x="801767" y="165239"/>
                </a:lnTo>
                <a:lnTo>
                  <a:pt x="770494" y="130874"/>
                </a:lnTo>
                <a:lnTo>
                  <a:pt x="735979" y="99975"/>
                </a:lnTo>
                <a:lnTo>
                  <a:pt x="698538" y="72772"/>
                </a:lnTo>
                <a:lnTo>
                  <a:pt x="658487" y="49493"/>
                </a:lnTo>
                <a:lnTo>
                  <a:pt x="616140" y="30369"/>
                </a:lnTo>
                <a:lnTo>
                  <a:pt x="571814" y="15628"/>
                </a:lnTo>
                <a:lnTo>
                  <a:pt x="525825" y="5500"/>
                </a:lnTo>
                <a:lnTo>
                  <a:pt x="478487" y="214"/>
                </a:lnTo>
                <a:lnTo>
                  <a:pt x="430118" y="0"/>
                </a:lnTo>
                <a:lnTo>
                  <a:pt x="381031" y="5086"/>
                </a:lnTo>
                <a:lnTo>
                  <a:pt x="332775" y="15416"/>
                </a:lnTo>
                <a:lnTo>
                  <a:pt x="286838" y="30567"/>
                </a:lnTo>
                <a:lnTo>
                  <a:pt x="243451" y="50222"/>
                </a:lnTo>
                <a:lnTo>
                  <a:pt x="202841" y="74066"/>
                </a:lnTo>
                <a:lnTo>
                  <a:pt x="165239" y="101782"/>
                </a:lnTo>
                <a:lnTo>
                  <a:pt x="130874" y="133056"/>
                </a:lnTo>
                <a:lnTo>
                  <a:pt x="99975" y="167572"/>
                </a:lnTo>
                <a:lnTo>
                  <a:pt x="72772" y="205013"/>
                </a:lnTo>
                <a:lnTo>
                  <a:pt x="49493" y="245065"/>
                </a:lnTo>
                <a:lnTo>
                  <a:pt x="30369" y="287412"/>
                </a:lnTo>
                <a:lnTo>
                  <a:pt x="15628" y="331738"/>
                </a:lnTo>
                <a:lnTo>
                  <a:pt x="5500" y="377728"/>
                </a:lnTo>
                <a:lnTo>
                  <a:pt x="214" y="425066"/>
                </a:lnTo>
                <a:lnTo>
                  <a:pt x="0" y="473435"/>
                </a:lnTo>
                <a:lnTo>
                  <a:pt x="5086" y="522522"/>
                </a:lnTo>
                <a:lnTo>
                  <a:pt x="15416" y="570778"/>
                </a:lnTo>
                <a:lnTo>
                  <a:pt x="30567" y="616715"/>
                </a:lnTo>
                <a:lnTo>
                  <a:pt x="50222" y="660102"/>
                </a:lnTo>
                <a:lnTo>
                  <a:pt x="74066" y="700711"/>
                </a:lnTo>
                <a:lnTo>
                  <a:pt x="101782" y="738313"/>
                </a:lnTo>
                <a:lnTo>
                  <a:pt x="133056" y="772678"/>
                </a:lnTo>
                <a:lnTo>
                  <a:pt x="167572" y="803576"/>
                </a:lnTo>
                <a:lnTo>
                  <a:pt x="205013" y="830779"/>
                </a:lnTo>
                <a:lnTo>
                  <a:pt x="245065" y="854057"/>
                </a:lnTo>
                <a:lnTo>
                  <a:pt x="287412" y="873180"/>
                </a:lnTo>
                <a:lnTo>
                  <a:pt x="331738" y="887920"/>
                </a:lnTo>
                <a:lnTo>
                  <a:pt x="377728" y="898046"/>
                </a:lnTo>
                <a:lnTo>
                  <a:pt x="425066" y="903331"/>
                </a:lnTo>
                <a:lnTo>
                  <a:pt x="473435" y="903543"/>
                </a:lnTo>
                <a:lnTo>
                  <a:pt x="522522" y="898455"/>
                </a:lnTo>
                <a:close/>
              </a:path>
            </a:pathLst>
          </a:custGeom>
          <a:ln w="46634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 rot="21120000">
            <a:off x="3970360" y="4111766"/>
            <a:ext cx="566495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65"/>
              </a:lnSpc>
            </a:pPr>
            <a:r>
              <a:rPr dirty="0" sz="1350" spc="5">
                <a:solidFill>
                  <a:srgbClr val="FFFFFF"/>
                </a:solidFill>
                <a:latin typeface="Century Gothic"/>
                <a:cs typeface="Century Gothic"/>
              </a:rPr>
              <a:t>pad</a:t>
            </a:r>
            <a:r>
              <a:rPr dirty="0" sz="1350" spc="-10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baseline="2057" sz="2025" spc="15">
                <a:solidFill>
                  <a:srgbClr val="FFFFFF"/>
                </a:solidFill>
                <a:latin typeface="Century Gothic"/>
                <a:cs typeface="Century Gothic"/>
              </a:rPr>
              <a:t>&amp;</a:t>
            </a:r>
            <a:endParaRPr baseline="2057" sz="2025">
              <a:latin typeface="Century Gothic"/>
              <a:cs typeface="Century Gothic"/>
            </a:endParaRPr>
          </a:p>
        </p:txBody>
      </p:sp>
      <p:sp>
        <p:nvSpPr>
          <p:cNvPr id="29" name="object 29"/>
          <p:cNvSpPr txBox="1"/>
          <p:nvPr/>
        </p:nvSpPr>
        <p:spPr>
          <a:xfrm rot="21120000">
            <a:off x="3984758" y="4287401"/>
            <a:ext cx="593147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65"/>
              </a:lnSpc>
            </a:pPr>
            <a:r>
              <a:rPr dirty="0" sz="1350">
                <a:solidFill>
                  <a:srgbClr val="FFFFFF"/>
                </a:solidFill>
                <a:latin typeface="Century Gothic"/>
                <a:cs typeface="Century Gothic"/>
              </a:rPr>
              <a:t>screen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30" name="object 30"/>
          <p:cNvSpPr txBox="1"/>
          <p:nvPr/>
        </p:nvSpPr>
        <p:spPr>
          <a:xfrm rot="21120000">
            <a:off x="4103081" y="4463024"/>
            <a:ext cx="412504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65"/>
              </a:lnSpc>
            </a:pPr>
            <a:r>
              <a:rPr dirty="0" sz="1350">
                <a:solidFill>
                  <a:srgbClr val="FFFFFF"/>
                </a:solidFill>
                <a:latin typeface="Century Gothic"/>
                <a:cs typeface="Century Gothic"/>
              </a:rPr>
              <a:t>print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72319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2019-11-13T03:23:25Z</dcterms:created>
  <dcterms:modified xsi:type="dcterms:W3CDTF">2019-11-13T03:23:25Z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2019-09-24T00:00:00Z</vt:filetime>
  </property>
  <property fmtid="{D5CDD505-2E9C-101B-9397-08002B2CF9AE}" pid="3" name="Creator">
    <vt:lpwstr>Adobe InDesign 14.0 (Windows)</vt:lpwstr>
  </property>
  <property fmtid="{D5CDD505-2E9C-101B-9397-08002B2CF9AE}" pid="4" name="LastSaved">
    <vt:filetime>2019-11-13T00:00:00Z</vt:filetime>
  </property>
</Properties>
</file>