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0202" y="1393683"/>
            <a:ext cx="6232638" cy="14515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1558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4064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54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36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11.7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59300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9300" y="57920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9300" y="60409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9300" y="6289726"/>
            <a:ext cx="3759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15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5298" y="2864218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11371" y="5471287"/>
            <a:ext cx="2613088" cy="9824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35304" y="2925559"/>
            <a:ext cx="117729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17.5g </a:t>
            </a:r>
            <a:r>
              <a:rPr dirty="0" sz="1000">
                <a:latin typeface="Century Gothic"/>
                <a:cs typeface="Century Gothic"/>
              </a:rPr>
              <a:t>metal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barrel.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977925" y="3912702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977925" y="3912702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 rot="21120000">
            <a:off x="6268409" y="4088152"/>
            <a:ext cx="298043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 rot="21060000">
            <a:off x="6111866" y="4252614"/>
            <a:ext cx="627067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1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120000">
            <a:off x="6201603" y="4444209"/>
            <a:ext cx="507822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-20">
                <a:solidFill>
                  <a:srgbClr val="FFFFFF"/>
                </a:solidFill>
                <a:latin typeface="Century Gothic"/>
                <a:cs typeface="Century Gothic"/>
              </a:rPr>
              <a:t>1,2</a:t>
            </a:r>
            <a:r>
              <a:rPr dirty="0" baseline="2525" sz="1650">
                <a:solidFill>
                  <a:srgbClr val="FFFFFF"/>
                </a:solidFill>
                <a:latin typeface="Century Gothic"/>
                <a:cs typeface="Century Gothic"/>
              </a:rPr>
              <a:t>00m</a:t>
            </a:r>
            <a:endParaRPr baseline="2525" sz="16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25853" y="3911375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825853" y="3911375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4073022" y="4104249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4170907" y="4254395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3977109" y="4404560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910179" y="392270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477171" y="0"/>
                </a:move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910179" y="3922708"/>
            <a:ext cx="913130" cy="913130"/>
          </a:xfrm>
          <a:custGeom>
            <a:avLst/>
            <a:gdLst/>
            <a:ahLst/>
            <a:cxnLst/>
            <a:rect l="l" t="t" r="r" b="b"/>
            <a:pathLst>
              <a:path w="913129" h="913129">
                <a:moveTo>
                  <a:pt x="527696" y="907278"/>
                </a:moveTo>
                <a:lnTo>
                  <a:pt x="573442" y="897644"/>
                </a:lnTo>
                <a:lnTo>
                  <a:pt x="617143" y="883716"/>
                </a:lnTo>
                <a:lnTo>
                  <a:pt x="658606" y="865755"/>
                </a:lnTo>
                <a:lnTo>
                  <a:pt x="697642" y="844025"/>
                </a:lnTo>
                <a:lnTo>
                  <a:pt x="734060" y="818788"/>
                </a:lnTo>
                <a:lnTo>
                  <a:pt x="767668" y="790306"/>
                </a:lnTo>
                <a:lnTo>
                  <a:pt x="798277" y="758843"/>
                </a:lnTo>
                <a:lnTo>
                  <a:pt x="825695" y="724660"/>
                </a:lnTo>
                <a:lnTo>
                  <a:pt x="849732" y="688020"/>
                </a:lnTo>
                <a:lnTo>
                  <a:pt x="870196" y="649186"/>
                </a:lnTo>
                <a:lnTo>
                  <a:pt x="886898" y="608421"/>
                </a:lnTo>
                <a:lnTo>
                  <a:pt x="899646" y="565987"/>
                </a:lnTo>
                <a:lnTo>
                  <a:pt x="908250" y="522146"/>
                </a:lnTo>
                <a:lnTo>
                  <a:pt x="912518" y="477162"/>
                </a:lnTo>
                <a:lnTo>
                  <a:pt x="912261" y="431297"/>
                </a:lnTo>
                <a:lnTo>
                  <a:pt x="907286" y="384813"/>
                </a:lnTo>
                <a:lnTo>
                  <a:pt x="897653" y="339068"/>
                </a:lnTo>
                <a:lnTo>
                  <a:pt x="883725" y="295369"/>
                </a:lnTo>
                <a:lnTo>
                  <a:pt x="865764" y="253907"/>
                </a:lnTo>
                <a:lnTo>
                  <a:pt x="844034" y="214872"/>
                </a:lnTo>
                <a:lnTo>
                  <a:pt x="818797" y="178455"/>
                </a:lnTo>
                <a:lnTo>
                  <a:pt x="790315" y="144846"/>
                </a:lnTo>
                <a:lnTo>
                  <a:pt x="758851" y="114238"/>
                </a:lnTo>
                <a:lnTo>
                  <a:pt x="724668" y="86820"/>
                </a:lnTo>
                <a:lnTo>
                  <a:pt x="688029" y="62783"/>
                </a:lnTo>
                <a:lnTo>
                  <a:pt x="649195" y="42319"/>
                </a:lnTo>
                <a:lnTo>
                  <a:pt x="608430" y="25617"/>
                </a:lnTo>
                <a:lnTo>
                  <a:pt x="565995" y="12870"/>
                </a:lnTo>
                <a:lnTo>
                  <a:pt x="522155" y="4267"/>
                </a:lnTo>
                <a:lnTo>
                  <a:pt x="477171" y="0"/>
                </a:lnTo>
                <a:lnTo>
                  <a:pt x="431305" y="259"/>
                </a:lnTo>
                <a:lnTo>
                  <a:pt x="384821" y="5235"/>
                </a:lnTo>
                <a:lnTo>
                  <a:pt x="339077" y="14866"/>
                </a:lnTo>
                <a:lnTo>
                  <a:pt x="295378" y="28793"/>
                </a:lnTo>
                <a:lnTo>
                  <a:pt x="253915" y="46751"/>
                </a:lnTo>
                <a:lnTo>
                  <a:pt x="214880" y="68480"/>
                </a:lnTo>
                <a:lnTo>
                  <a:pt x="178463" y="93716"/>
                </a:lnTo>
                <a:lnTo>
                  <a:pt x="144854" y="122197"/>
                </a:lnTo>
                <a:lnTo>
                  <a:pt x="114245" y="153660"/>
                </a:lnTo>
                <a:lnTo>
                  <a:pt x="86827" y="187842"/>
                </a:lnTo>
                <a:lnTo>
                  <a:pt x="62789" y="224481"/>
                </a:lnTo>
                <a:lnTo>
                  <a:pt x="42324" y="263314"/>
                </a:lnTo>
                <a:lnTo>
                  <a:pt x="25622" y="304079"/>
                </a:lnTo>
                <a:lnTo>
                  <a:pt x="12873" y="346513"/>
                </a:lnTo>
                <a:lnTo>
                  <a:pt x="4268" y="390354"/>
                </a:lnTo>
                <a:lnTo>
                  <a:pt x="0" y="435338"/>
                </a:lnTo>
                <a:lnTo>
                  <a:pt x="257" y="481203"/>
                </a:lnTo>
                <a:lnTo>
                  <a:pt x="5231" y="527688"/>
                </a:lnTo>
                <a:lnTo>
                  <a:pt x="14864" y="573434"/>
                </a:lnTo>
                <a:lnTo>
                  <a:pt x="28793" y="617134"/>
                </a:lnTo>
                <a:lnTo>
                  <a:pt x="46753" y="658598"/>
                </a:lnTo>
                <a:lnTo>
                  <a:pt x="68483" y="697634"/>
                </a:lnTo>
                <a:lnTo>
                  <a:pt x="93721" y="734051"/>
                </a:lnTo>
                <a:lnTo>
                  <a:pt x="122202" y="767660"/>
                </a:lnTo>
                <a:lnTo>
                  <a:pt x="153666" y="798269"/>
                </a:lnTo>
                <a:lnTo>
                  <a:pt x="187849" y="825687"/>
                </a:lnTo>
                <a:lnTo>
                  <a:pt x="224488" y="849723"/>
                </a:lnTo>
                <a:lnTo>
                  <a:pt x="263322" y="870188"/>
                </a:lnTo>
                <a:lnTo>
                  <a:pt x="304087" y="886890"/>
                </a:lnTo>
                <a:lnTo>
                  <a:pt x="346522" y="899638"/>
                </a:lnTo>
                <a:lnTo>
                  <a:pt x="390362" y="908241"/>
                </a:lnTo>
                <a:lnTo>
                  <a:pt x="435346" y="912510"/>
                </a:lnTo>
                <a:lnTo>
                  <a:pt x="481212" y="912252"/>
                </a:lnTo>
                <a:lnTo>
                  <a:pt x="527696" y="907278"/>
                </a:lnTo>
                <a:close/>
              </a:path>
            </a:pathLst>
          </a:custGeom>
          <a:ln w="486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120000">
            <a:off x="5161668" y="4188361"/>
            <a:ext cx="349005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1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5129428" y="4384411"/>
            <a:ext cx="474349" cy="143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3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580326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Z765</a:t>
            </a:r>
            <a:r>
              <a:rPr dirty="0" sz="4000" spc="-390"/>
              <a:t>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Executive </a:t>
            </a:r>
            <a:r>
              <a:rPr dirty="0" spc="-50"/>
              <a:t>Matte </a:t>
            </a:r>
            <a:r>
              <a:rPr dirty="0" spc="-65"/>
              <a:t>Ivy</a:t>
            </a:r>
            <a:endParaRPr sz="4000"/>
          </a:p>
        </p:txBody>
      </p:sp>
      <p:sp>
        <p:nvSpPr>
          <p:cNvPr id="27" name="object 27"/>
          <p:cNvSpPr txBox="1"/>
          <p:nvPr/>
        </p:nvSpPr>
        <p:spPr>
          <a:xfrm>
            <a:off x="630326" y="6407002"/>
            <a:ext cx="1553845" cy="13608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2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2019-10-23T01:31:41Z</dcterms:created>
  <dcterms:modified xsi:type="dcterms:W3CDTF">2019-10-23T01:31:41Z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