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0202" y="1393683"/>
            <a:ext cx="6232638" cy="14515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558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40640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9300" y="57920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9300" y="60409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59300" y="6289726"/>
            <a:ext cx="3759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15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35298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11371" y="5471287"/>
            <a:ext cx="2613088" cy="982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35304" y="2925559"/>
            <a:ext cx="11772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17.5g </a:t>
            </a:r>
            <a:r>
              <a:rPr dirty="0" sz="1000">
                <a:latin typeface="Century Gothic"/>
                <a:cs typeface="Century Gothic"/>
              </a:rPr>
              <a:t>metal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barrel.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77925" y="3912702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77925" y="3912702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120000">
            <a:off x="6268409" y="4088152"/>
            <a:ext cx="298043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6111866" y="4252614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6201603" y="4444209"/>
            <a:ext cx="507822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20">
                <a:solidFill>
                  <a:srgbClr val="FFFFFF"/>
                </a:solidFill>
                <a:latin typeface="Century Gothic"/>
                <a:cs typeface="Century Gothic"/>
              </a:rPr>
              <a:t>1,2</a:t>
            </a:r>
            <a:r>
              <a:rPr dirty="0" baseline="2525" sz="1650">
                <a:solidFill>
                  <a:srgbClr val="FFFFFF"/>
                </a:solidFill>
                <a:latin typeface="Century Gothic"/>
                <a:cs typeface="Century Gothic"/>
              </a:rPr>
              <a:t>00m</a:t>
            </a:r>
            <a:endParaRPr baseline="2525" sz="16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25853" y="3911375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25853" y="3911375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4073022" y="4104249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4170907" y="4254395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3977109" y="4404560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910179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171" y="0"/>
                </a:move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10179" y="3922708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7696" y="907278"/>
                </a:move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close/>
              </a:path>
            </a:pathLst>
          </a:custGeom>
          <a:ln w="486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120000">
            <a:off x="5161668" y="4188361"/>
            <a:ext cx="34900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120000">
            <a:off x="5129428" y="4384411"/>
            <a:ext cx="474349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8032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Z765</a:t>
            </a:r>
            <a:r>
              <a:rPr dirty="0" sz="4000" spc="-390"/>
              <a:t>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Executive </a:t>
            </a:r>
            <a:r>
              <a:rPr dirty="0" spc="-50"/>
              <a:t>Matte </a:t>
            </a:r>
            <a:r>
              <a:rPr dirty="0" spc="-65"/>
              <a:t>Ivy</a:t>
            </a:r>
            <a:endParaRPr sz="4000"/>
          </a:p>
        </p:txBody>
      </p:sp>
      <p:sp>
        <p:nvSpPr>
          <p:cNvPr id="27" name="object 27"/>
          <p:cNvSpPr txBox="1"/>
          <p:nvPr/>
        </p:nvSpPr>
        <p:spPr>
          <a:xfrm>
            <a:off x="630326" y="6407002"/>
            <a:ext cx="1553845" cy="13608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Engrave </a:t>
            </a:r>
            <a:r>
              <a:rPr dirty="0" sz="1000">
                <a:latin typeface="Century Gothic"/>
                <a:cs typeface="Century Gothic"/>
              </a:rPr>
              <a:t>Colour: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Chrome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2019-10-23T01:31:41Z</dcterms:created>
  <dcterms:modified xsi:type="dcterms:W3CDTF">2019-10-23T01:31:41Z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