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2447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500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10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37699" y="5543270"/>
            <a:ext cx="4845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Black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37699" y="5804789"/>
            <a:ext cx="4464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 Blue</a:t>
            </a:r>
            <a:r>
              <a:rPr dirty="0" sz="800" spc="-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60663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37699" y="6327826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39942" y="5616687"/>
            <a:ext cx="2573075" cy="1062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40715" y="1346519"/>
            <a:ext cx="5975945" cy="13767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30326" y="6558297"/>
            <a:ext cx="1706880" cy="13608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Silver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304" y="2925571"/>
            <a:ext cx="24110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42025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137868" y="408843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075967" y="4253373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167098" y="4444991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89953" y="39121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120000">
            <a:off x="4037123" y="4105010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120000">
            <a:off x="4135007" y="4255156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3941210" y="4405320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857780" y="392006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57780" y="392006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 rot="21060000">
            <a:off x="5111153" y="4184693"/>
            <a:ext cx="358291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 rot="21060000">
            <a:off x="5078719" y="4380659"/>
            <a:ext cx="485256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3524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Z764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Executive</a:t>
            </a:r>
            <a:r>
              <a:rPr dirty="0" spc="-390"/>
              <a:t> </a:t>
            </a:r>
            <a:r>
              <a:rPr dirty="0" spc="-60"/>
              <a:t>Ropo</a:t>
            </a:r>
            <a:endParaRPr sz="4000"/>
          </a:p>
        </p:txBody>
      </p:sp>
      <p:sp>
        <p:nvSpPr>
          <p:cNvPr id="29" name="object 2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2019-10-23T01:31:00Z</dcterms:created>
  <dcterms:modified xsi:type="dcterms:W3CDTF">2019-10-23T01:31:00Z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