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3300" y="406603"/>
            <a:ext cx="625624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0326" y="5032685"/>
            <a:ext cx="244792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5">
                <a:latin typeface="Century Gothic"/>
                <a:cs typeface="Century Gothic"/>
              </a:rPr>
              <a:t> info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 500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Size: </a:t>
            </a:r>
            <a:r>
              <a:rPr dirty="0" sz="1000" spc="-5">
                <a:latin typeface="Century Gothic"/>
                <a:cs typeface="Century Gothic"/>
              </a:rPr>
              <a:t>53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39.5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23.5cm  (LxWxH)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10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0880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337699" y="5543270"/>
            <a:ext cx="4845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 Black</a:t>
            </a:r>
            <a:r>
              <a:rPr dirty="0" sz="800" spc="-1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GT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37699" y="5804789"/>
            <a:ext cx="4464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 Blue</a:t>
            </a:r>
            <a:r>
              <a:rPr dirty="0" sz="800" spc="-1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GT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37699" y="6066307"/>
            <a:ext cx="28956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C</a:t>
            </a:r>
            <a:r>
              <a:rPr dirty="0" sz="800" spc="114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Red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37699" y="6327826"/>
            <a:ext cx="35179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W</a:t>
            </a:r>
            <a:r>
              <a:rPr dirty="0" sz="800" spc="-2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White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35300" y="2864211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Push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Button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639942" y="5616687"/>
            <a:ext cx="2573075" cy="10629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40715" y="1346519"/>
            <a:ext cx="5975945" cy="13767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30326" y="6558297"/>
            <a:ext cx="1706880" cy="136080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 spc="-5">
                <a:latin typeface="Century Gothic"/>
                <a:cs typeface="Century Gothic"/>
              </a:rPr>
              <a:t>Engrave (barrel): 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6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Engrave </a:t>
            </a:r>
            <a:r>
              <a:rPr dirty="0" sz="1000">
                <a:latin typeface="Century Gothic"/>
                <a:cs typeface="Century Gothic"/>
              </a:rPr>
              <a:t>Colour: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Silver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5304" y="2925571"/>
            <a:ext cx="241109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Parker type refill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4,000m.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942025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942025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 rot="21060000">
            <a:off x="6137868" y="4088433"/>
            <a:ext cx="450807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 rot="21060000">
            <a:off x="6075967" y="4253373"/>
            <a:ext cx="627067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1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060000">
            <a:off x="6167098" y="4444991"/>
            <a:ext cx="504774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4,000m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789953" y="3912136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789953" y="3912136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 rot="21120000">
            <a:off x="4037123" y="4105010"/>
            <a:ext cx="361368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 rot="21120000">
            <a:off x="4135007" y="4255156"/>
            <a:ext cx="21284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 rot="21120000">
            <a:off x="3941210" y="4405320"/>
            <a:ext cx="648093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857780" y="3920068"/>
            <a:ext cx="913130" cy="913130"/>
          </a:xfrm>
          <a:custGeom>
            <a:avLst/>
            <a:gdLst/>
            <a:ahLst/>
            <a:cxnLst/>
            <a:rect l="l" t="t" r="r" b="b"/>
            <a:pathLst>
              <a:path w="913129" h="913129">
                <a:moveTo>
                  <a:pt x="477171" y="0"/>
                </a:moveTo>
                <a:lnTo>
                  <a:pt x="431305" y="259"/>
                </a:lnTo>
                <a:lnTo>
                  <a:pt x="384821" y="5235"/>
                </a:lnTo>
                <a:lnTo>
                  <a:pt x="339077" y="14866"/>
                </a:lnTo>
                <a:lnTo>
                  <a:pt x="295378" y="28793"/>
                </a:lnTo>
                <a:lnTo>
                  <a:pt x="253915" y="46751"/>
                </a:lnTo>
                <a:lnTo>
                  <a:pt x="214880" y="68480"/>
                </a:lnTo>
                <a:lnTo>
                  <a:pt x="178463" y="93716"/>
                </a:lnTo>
                <a:lnTo>
                  <a:pt x="144854" y="122197"/>
                </a:lnTo>
                <a:lnTo>
                  <a:pt x="114245" y="153660"/>
                </a:lnTo>
                <a:lnTo>
                  <a:pt x="86827" y="187842"/>
                </a:lnTo>
                <a:lnTo>
                  <a:pt x="62789" y="224481"/>
                </a:lnTo>
                <a:lnTo>
                  <a:pt x="42324" y="263314"/>
                </a:lnTo>
                <a:lnTo>
                  <a:pt x="25622" y="304079"/>
                </a:lnTo>
                <a:lnTo>
                  <a:pt x="12873" y="346513"/>
                </a:lnTo>
                <a:lnTo>
                  <a:pt x="4268" y="390354"/>
                </a:lnTo>
                <a:lnTo>
                  <a:pt x="0" y="435338"/>
                </a:lnTo>
                <a:lnTo>
                  <a:pt x="257" y="481203"/>
                </a:lnTo>
                <a:lnTo>
                  <a:pt x="5231" y="527688"/>
                </a:lnTo>
                <a:lnTo>
                  <a:pt x="14864" y="573434"/>
                </a:lnTo>
                <a:lnTo>
                  <a:pt x="28793" y="617134"/>
                </a:lnTo>
                <a:lnTo>
                  <a:pt x="46753" y="658598"/>
                </a:lnTo>
                <a:lnTo>
                  <a:pt x="68483" y="697634"/>
                </a:lnTo>
                <a:lnTo>
                  <a:pt x="93721" y="734051"/>
                </a:lnTo>
                <a:lnTo>
                  <a:pt x="122202" y="767660"/>
                </a:lnTo>
                <a:lnTo>
                  <a:pt x="153666" y="798269"/>
                </a:lnTo>
                <a:lnTo>
                  <a:pt x="187849" y="825687"/>
                </a:lnTo>
                <a:lnTo>
                  <a:pt x="224488" y="849723"/>
                </a:lnTo>
                <a:lnTo>
                  <a:pt x="263322" y="870188"/>
                </a:lnTo>
                <a:lnTo>
                  <a:pt x="304087" y="886890"/>
                </a:lnTo>
                <a:lnTo>
                  <a:pt x="346522" y="899638"/>
                </a:lnTo>
                <a:lnTo>
                  <a:pt x="390362" y="908241"/>
                </a:lnTo>
                <a:lnTo>
                  <a:pt x="435346" y="912510"/>
                </a:lnTo>
                <a:lnTo>
                  <a:pt x="481212" y="912252"/>
                </a:lnTo>
                <a:lnTo>
                  <a:pt x="527696" y="907278"/>
                </a:lnTo>
                <a:lnTo>
                  <a:pt x="573442" y="897644"/>
                </a:lnTo>
                <a:lnTo>
                  <a:pt x="617143" y="883716"/>
                </a:lnTo>
                <a:lnTo>
                  <a:pt x="658606" y="865755"/>
                </a:lnTo>
                <a:lnTo>
                  <a:pt x="697642" y="844025"/>
                </a:lnTo>
                <a:lnTo>
                  <a:pt x="734060" y="818788"/>
                </a:lnTo>
                <a:lnTo>
                  <a:pt x="767668" y="790306"/>
                </a:lnTo>
                <a:lnTo>
                  <a:pt x="798277" y="758843"/>
                </a:lnTo>
                <a:lnTo>
                  <a:pt x="825695" y="724660"/>
                </a:lnTo>
                <a:lnTo>
                  <a:pt x="849732" y="688020"/>
                </a:lnTo>
                <a:lnTo>
                  <a:pt x="870196" y="649186"/>
                </a:lnTo>
                <a:lnTo>
                  <a:pt x="886898" y="608421"/>
                </a:lnTo>
                <a:lnTo>
                  <a:pt x="899646" y="565987"/>
                </a:lnTo>
                <a:lnTo>
                  <a:pt x="908250" y="522146"/>
                </a:lnTo>
                <a:lnTo>
                  <a:pt x="912518" y="477162"/>
                </a:lnTo>
                <a:lnTo>
                  <a:pt x="912261" y="431297"/>
                </a:lnTo>
                <a:lnTo>
                  <a:pt x="907286" y="384813"/>
                </a:lnTo>
                <a:lnTo>
                  <a:pt x="897653" y="339068"/>
                </a:lnTo>
                <a:lnTo>
                  <a:pt x="883725" y="295369"/>
                </a:lnTo>
                <a:lnTo>
                  <a:pt x="865764" y="253907"/>
                </a:lnTo>
                <a:lnTo>
                  <a:pt x="844034" y="214872"/>
                </a:lnTo>
                <a:lnTo>
                  <a:pt x="818797" y="178455"/>
                </a:lnTo>
                <a:lnTo>
                  <a:pt x="790315" y="144846"/>
                </a:lnTo>
                <a:lnTo>
                  <a:pt x="758851" y="114238"/>
                </a:lnTo>
                <a:lnTo>
                  <a:pt x="724668" y="86820"/>
                </a:lnTo>
                <a:lnTo>
                  <a:pt x="688029" y="62783"/>
                </a:lnTo>
                <a:lnTo>
                  <a:pt x="649195" y="42319"/>
                </a:lnTo>
                <a:lnTo>
                  <a:pt x="608430" y="25617"/>
                </a:lnTo>
                <a:lnTo>
                  <a:pt x="565995" y="12870"/>
                </a:lnTo>
                <a:lnTo>
                  <a:pt x="522155" y="4267"/>
                </a:lnTo>
                <a:lnTo>
                  <a:pt x="477171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857780" y="3920068"/>
            <a:ext cx="913130" cy="913130"/>
          </a:xfrm>
          <a:custGeom>
            <a:avLst/>
            <a:gdLst/>
            <a:ahLst/>
            <a:cxnLst/>
            <a:rect l="l" t="t" r="r" b="b"/>
            <a:pathLst>
              <a:path w="913129" h="913129">
                <a:moveTo>
                  <a:pt x="527696" y="907278"/>
                </a:moveTo>
                <a:lnTo>
                  <a:pt x="573442" y="897644"/>
                </a:lnTo>
                <a:lnTo>
                  <a:pt x="617143" y="883716"/>
                </a:lnTo>
                <a:lnTo>
                  <a:pt x="658606" y="865755"/>
                </a:lnTo>
                <a:lnTo>
                  <a:pt x="697642" y="844025"/>
                </a:lnTo>
                <a:lnTo>
                  <a:pt x="734060" y="818788"/>
                </a:lnTo>
                <a:lnTo>
                  <a:pt x="767668" y="790306"/>
                </a:lnTo>
                <a:lnTo>
                  <a:pt x="798277" y="758843"/>
                </a:lnTo>
                <a:lnTo>
                  <a:pt x="825695" y="724660"/>
                </a:lnTo>
                <a:lnTo>
                  <a:pt x="849732" y="688020"/>
                </a:lnTo>
                <a:lnTo>
                  <a:pt x="870196" y="649186"/>
                </a:lnTo>
                <a:lnTo>
                  <a:pt x="886898" y="608421"/>
                </a:lnTo>
                <a:lnTo>
                  <a:pt x="899646" y="565987"/>
                </a:lnTo>
                <a:lnTo>
                  <a:pt x="908250" y="522146"/>
                </a:lnTo>
                <a:lnTo>
                  <a:pt x="912518" y="477162"/>
                </a:lnTo>
                <a:lnTo>
                  <a:pt x="912261" y="431297"/>
                </a:lnTo>
                <a:lnTo>
                  <a:pt x="907286" y="384813"/>
                </a:lnTo>
                <a:lnTo>
                  <a:pt x="897653" y="339068"/>
                </a:lnTo>
                <a:lnTo>
                  <a:pt x="883725" y="295369"/>
                </a:lnTo>
                <a:lnTo>
                  <a:pt x="865764" y="253907"/>
                </a:lnTo>
                <a:lnTo>
                  <a:pt x="844034" y="214872"/>
                </a:lnTo>
                <a:lnTo>
                  <a:pt x="818797" y="178455"/>
                </a:lnTo>
                <a:lnTo>
                  <a:pt x="790315" y="144846"/>
                </a:lnTo>
                <a:lnTo>
                  <a:pt x="758851" y="114238"/>
                </a:lnTo>
                <a:lnTo>
                  <a:pt x="724668" y="86820"/>
                </a:lnTo>
                <a:lnTo>
                  <a:pt x="688029" y="62783"/>
                </a:lnTo>
                <a:lnTo>
                  <a:pt x="649195" y="42319"/>
                </a:lnTo>
                <a:lnTo>
                  <a:pt x="608430" y="25617"/>
                </a:lnTo>
                <a:lnTo>
                  <a:pt x="565995" y="12870"/>
                </a:lnTo>
                <a:lnTo>
                  <a:pt x="522155" y="4267"/>
                </a:lnTo>
                <a:lnTo>
                  <a:pt x="477171" y="0"/>
                </a:lnTo>
                <a:lnTo>
                  <a:pt x="431305" y="259"/>
                </a:lnTo>
                <a:lnTo>
                  <a:pt x="384821" y="5235"/>
                </a:lnTo>
                <a:lnTo>
                  <a:pt x="339077" y="14866"/>
                </a:lnTo>
                <a:lnTo>
                  <a:pt x="295378" y="28793"/>
                </a:lnTo>
                <a:lnTo>
                  <a:pt x="253915" y="46751"/>
                </a:lnTo>
                <a:lnTo>
                  <a:pt x="214880" y="68480"/>
                </a:lnTo>
                <a:lnTo>
                  <a:pt x="178463" y="93716"/>
                </a:lnTo>
                <a:lnTo>
                  <a:pt x="144854" y="122197"/>
                </a:lnTo>
                <a:lnTo>
                  <a:pt x="114245" y="153660"/>
                </a:lnTo>
                <a:lnTo>
                  <a:pt x="86827" y="187842"/>
                </a:lnTo>
                <a:lnTo>
                  <a:pt x="62789" y="224481"/>
                </a:lnTo>
                <a:lnTo>
                  <a:pt x="42324" y="263314"/>
                </a:lnTo>
                <a:lnTo>
                  <a:pt x="25622" y="304079"/>
                </a:lnTo>
                <a:lnTo>
                  <a:pt x="12873" y="346513"/>
                </a:lnTo>
                <a:lnTo>
                  <a:pt x="4268" y="390354"/>
                </a:lnTo>
                <a:lnTo>
                  <a:pt x="0" y="435338"/>
                </a:lnTo>
                <a:lnTo>
                  <a:pt x="257" y="481203"/>
                </a:lnTo>
                <a:lnTo>
                  <a:pt x="5231" y="527688"/>
                </a:lnTo>
                <a:lnTo>
                  <a:pt x="14864" y="573434"/>
                </a:lnTo>
                <a:lnTo>
                  <a:pt x="28793" y="617134"/>
                </a:lnTo>
                <a:lnTo>
                  <a:pt x="46753" y="658598"/>
                </a:lnTo>
                <a:lnTo>
                  <a:pt x="68483" y="697634"/>
                </a:lnTo>
                <a:lnTo>
                  <a:pt x="93721" y="734051"/>
                </a:lnTo>
                <a:lnTo>
                  <a:pt x="122202" y="767660"/>
                </a:lnTo>
                <a:lnTo>
                  <a:pt x="153666" y="798269"/>
                </a:lnTo>
                <a:lnTo>
                  <a:pt x="187849" y="825687"/>
                </a:lnTo>
                <a:lnTo>
                  <a:pt x="224488" y="849723"/>
                </a:lnTo>
                <a:lnTo>
                  <a:pt x="263322" y="870188"/>
                </a:lnTo>
                <a:lnTo>
                  <a:pt x="304087" y="886890"/>
                </a:lnTo>
                <a:lnTo>
                  <a:pt x="346522" y="899638"/>
                </a:lnTo>
                <a:lnTo>
                  <a:pt x="390362" y="908241"/>
                </a:lnTo>
                <a:lnTo>
                  <a:pt x="435346" y="912510"/>
                </a:lnTo>
                <a:lnTo>
                  <a:pt x="481212" y="912252"/>
                </a:lnTo>
                <a:lnTo>
                  <a:pt x="527696" y="907278"/>
                </a:lnTo>
                <a:close/>
              </a:path>
            </a:pathLst>
          </a:custGeom>
          <a:ln w="48653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 rot="21060000">
            <a:off x="5111153" y="4184693"/>
            <a:ext cx="358291" cy="143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30"/>
              </a:lnSpc>
            </a:pPr>
            <a:r>
              <a:rPr dirty="0" sz="1100" spc="10">
                <a:solidFill>
                  <a:srgbClr val="FFFFFF"/>
                </a:solidFill>
                <a:latin typeface="Century Gothic"/>
                <a:cs typeface="Century Gothic"/>
              </a:rPr>
              <a:t>push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7" name="object 27"/>
          <p:cNvSpPr txBox="1"/>
          <p:nvPr/>
        </p:nvSpPr>
        <p:spPr>
          <a:xfrm rot="21060000">
            <a:off x="5078719" y="4380659"/>
            <a:ext cx="485256" cy="143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30"/>
              </a:lnSpc>
            </a:pPr>
            <a:r>
              <a:rPr dirty="0" sz="1100" spc="10">
                <a:solidFill>
                  <a:srgbClr val="FFFFFF"/>
                </a:solidFill>
                <a:latin typeface="Century Gothic"/>
                <a:cs typeface="Century Gothic"/>
              </a:rPr>
              <a:t>button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xfrm>
            <a:off x="653300" y="406603"/>
            <a:ext cx="535241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Z764 </a:t>
            </a:r>
            <a:r>
              <a:rPr dirty="0" spc="-50"/>
              <a:t>Metal </a:t>
            </a:r>
            <a:r>
              <a:rPr dirty="0" spc="-40"/>
              <a:t>Pen </a:t>
            </a:r>
            <a:r>
              <a:rPr dirty="0" spc="-60"/>
              <a:t>Ballpoint Executive</a:t>
            </a:r>
            <a:r>
              <a:rPr dirty="0" spc="-390"/>
              <a:t> </a:t>
            </a:r>
            <a:r>
              <a:rPr dirty="0" spc="-60"/>
              <a:t>Ropo</a:t>
            </a:r>
            <a:endParaRPr sz="4000"/>
          </a:p>
        </p:txBody>
      </p:sp>
      <p:sp>
        <p:nvSpPr>
          <p:cNvPr id="29" name="object 29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72320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2019-10-23T01:31:00Z</dcterms:created>
  <dcterms:modified xsi:type="dcterms:W3CDTF">2019-10-23T01:31:00Z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