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42595" y="1393683"/>
            <a:ext cx="6160244" cy="14515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558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3398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14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326" y="6394391"/>
            <a:ext cx="1852295" cy="131445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90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Color: Mirror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80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7699" y="58428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37699" y="6142507"/>
            <a:ext cx="3759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15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37699" y="6442126"/>
            <a:ext cx="3479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X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23299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42665" y="5380812"/>
            <a:ext cx="2737243" cy="1331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55548" y="2835453"/>
            <a:ext cx="2375535" cy="161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6573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Style </a:t>
            </a:r>
            <a:r>
              <a:rPr dirty="0" sz="1000">
                <a:latin typeface="Century Gothic"/>
                <a:cs typeface="Century Gothic"/>
              </a:rPr>
              <a:t>meets </a:t>
            </a:r>
            <a:r>
              <a:rPr dirty="0" sz="1000" spc="-5">
                <a:latin typeface="Century Gothic"/>
                <a:cs typeface="Century Gothic"/>
              </a:rPr>
              <a:t>substance in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Hubert  </a:t>
            </a:r>
            <a:r>
              <a:rPr dirty="0" sz="1000">
                <a:latin typeface="Century Gothic"/>
                <a:cs typeface="Century Gothic"/>
              </a:rPr>
              <a:t>Chrome Trim Metal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5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6604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Featuring a colored metal </a:t>
            </a:r>
            <a:r>
              <a:rPr dirty="0" sz="1000" spc="-5">
                <a:latin typeface="Century Gothic"/>
                <a:cs typeface="Century Gothic"/>
              </a:rPr>
              <a:t>barrel</a:t>
            </a:r>
            <a:r>
              <a:rPr dirty="0" sz="1000" spc="-10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with  </a:t>
            </a:r>
            <a:r>
              <a:rPr dirty="0" sz="1000">
                <a:latin typeface="Century Gothic"/>
                <a:cs typeface="Century Gothic"/>
              </a:rPr>
              <a:t>elegant chrome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highlights.</a:t>
            </a:r>
            <a:endParaRPr sz="1000">
              <a:latin typeface="Century Gothic"/>
              <a:cs typeface="Century Gothic"/>
            </a:endParaRPr>
          </a:p>
          <a:p>
            <a:pPr marL="12700" marR="391795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Contains a Parker type refill</a:t>
            </a:r>
            <a:r>
              <a:rPr dirty="0" sz="1000" spc="-10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with  German ink </a:t>
            </a:r>
            <a:r>
              <a:rPr dirty="0" sz="1000">
                <a:latin typeface="Century Gothic"/>
                <a:cs typeface="Century Gothic"/>
              </a:rPr>
              <a:t>rated to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3,000m.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a range of colours </a:t>
            </a:r>
            <a:r>
              <a:rPr dirty="0" sz="1000" spc="-5">
                <a:latin typeface="Century Gothic"/>
                <a:cs typeface="Century Gothic"/>
              </a:rPr>
              <a:t>and  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 print, digital print, and  </a:t>
            </a:r>
            <a:r>
              <a:rPr dirty="0" sz="1000">
                <a:latin typeface="Century Gothic"/>
                <a:cs typeface="Century Gothic"/>
              </a:rPr>
              <a:t>mirror chrome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engraving.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9420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42025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6137868" y="4088433"/>
            <a:ext cx="45080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6075967" y="4253373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6165702" y="4444954"/>
            <a:ext cx="507822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2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89953" y="39121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789953" y="3912136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120000">
            <a:off x="4037123" y="4105010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4135007" y="4255156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3941210" y="4405320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8699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8699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 rot="21120000">
            <a:off x="5141235" y="4204218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 rot="21120000">
            <a:off x="5098132" y="439582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623189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Z760</a:t>
            </a:r>
            <a:r>
              <a:rPr dirty="0" sz="4000" spc="-475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Prestige </a:t>
            </a:r>
            <a:r>
              <a:rPr dirty="0" spc="-50"/>
              <a:t>Chrome </a:t>
            </a:r>
            <a:r>
              <a:rPr dirty="0" spc="-45"/>
              <a:t>Trim </a:t>
            </a:r>
            <a:r>
              <a:rPr dirty="0" spc="-65"/>
              <a:t>Hubert</a:t>
            </a:r>
            <a:endParaRPr sz="4000"/>
          </a:p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2019-10-23T01:28:05Z</dcterms:created>
  <dcterms:modified xsi:type="dcterms:W3CDTF">2019-10-23T01:28:05Z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