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742596" y="1341726"/>
            <a:ext cx="6160306" cy="151623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3300" y="368503"/>
            <a:ext cx="6256248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2937" y="5032685"/>
            <a:ext cx="1640205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86360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500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1000" spc="-5">
                <a:latin typeface="Century Gothic"/>
                <a:cs typeface="Century Gothic"/>
              </a:rPr>
              <a:t>53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39.5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23.5cm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(LxWxH)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5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11.5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2499" y="6390717"/>
            <a:ext cx="1706880" cy="131445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(barrel): 55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7mm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55"/>
              </a:spcBef>
            </a:pPr>
            <a:r>
              <a:rPr dirty="0" sz="1400" spc="-5">
                <a:latin typeface="Century Gothic"/>
                <a:cs typeface="Century Gothic"/>
              </a:rPr>
              <a:t>Engrave</a:t>
            </a:r>
            <a:r>
              <a:rPr dirty="0" sz="1400" spc="-1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 marR="40005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Engrave (barrel): 55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7mm  Engrave </a:t>
            </a:r>
            <a:r>
              <a:rPr dirty="0" sz="1000">
                <a:latin typeface="Century Gothic"/>
                <a:cs typeface="Century Gothic"/>
              </a:rPr>
              <a:t>Color: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White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35300" y="5153853"/>
            <a:ext cx="64452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3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70880" y="278682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6337699" y="5487289"/>
            <a:ext cx="30480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B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Blue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37699" y="5812307"/>
            <a:ext cx="28956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C</a:t>
            </a:r>
            <a:r>
              <a:rPr dirty="0" sz="800" spc="114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Red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56304" y="2864218"/>
            <a:ext cx="151765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Click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53300" y="2907551"/>
            <a:ext cx="237553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Parker type refill - </a:t>
            </a:r>
            <a:r>
              <a:rPr dirty="0" sz="1000" spc="-5">
                <a:latin typeface="Century Gothic"/>
                <a:cs typeface="Century Gothic"/>
              </a:rPr>
              <a:t>German ink </a:t>
            </a:r>
            <a:r>
              <a:rPr dirty="0" sz="1000">
                <a:latin typeface="Century Gothic"/>
                <a:cs typeface="Century Gothic"/>
              </a:rPr>
              <a:t>-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4,000m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942025" y="39134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482282" y="0"/>
                </a:move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942025" y="39134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533343" y="916994"/>
                </a:move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close/>
              </a:path>
            </a:pathLst>
          </a:custGeom>
          <a:ln w="47586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 rot="21060000">
            <a:off x="6137868" y="4088433"/>
            <a:ext cx="450807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 spc="5">
                <a:solidFill>
                  <a:srgbClr val="FFFFFF"/>
                </a:solidFill>
                <a:latin typeface="Century Gothic"/>
                <a:cs typeface="Century Gothic"/>
              </a:rPr>
              <a:t>Parker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 rot="21060000">
            <a:off x="6075967" y="4253373"/>
            <a:ext cx="627067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 spc="5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r>
              <a:rPr dirty="0" sz="1100" spc="-7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5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/>
          <p:nvPr/>
        </p:nvSpPr>
        <p:spPr>
          <a:xfrm rot="21060000">
            <a:off x="6167098" y="4444991"/>
            <a:ext cx="504774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4,000m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789953" y="3912136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482282" y="0"/>
                </a:move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789953" y="3912136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533343" y="916994"/>
                </a:move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close/>
              </a:path>
            </a:pathLst>
          </a:custGeom>
          <a:ln w="47586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 rot="21120000">
            <a:off x="4037123" y="4105010"/>
            <a:ext cx="361368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10">
                <a:solidFill>
                  <a:srgbClr val="FFFFFF"/>
                </a:solidFill>
                <a:latin typeface="Century Gothic"/>
                <a:cs typeface="Century Gothic"/>
              </a:rPr>
              <a:t>print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 txBox="1"/>
          <p:nvPr/>
        </p:nvSpPr>
        <p:spPr>
          <a:xfrm rot="21120000">
            <a:off x="4135007" y="4255156"/>
            <a:ext cx="21284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or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 txBox="1"/>
          <p:nvPr/>
        </p:nvSpPr>
        <p:spPr>
          <a:xfrm rot="21120000">
            <a:off x="3941210" y="4405320"/>
            <a:ext cx="648093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engrave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857780" y="3922708"/>
            <a:ext cx="913130" cy="913130"/>
          </a:xfrm>
          <a:custGeom>
            <a:avLst/>
            <a:gdLst/>
            <a:ahLst/>
            <a:cxnLst/>
            <a:rect l="l" t="t" r="r" b="b"/>
            <a:pathLst>
              <a:path w="913129" h="913129">
                <a:moveTo>
                  <a:pt x="477171" y="0"/>
                </a:moveTo>
                <a:lnTo>
                  <a:pt x="431305" y="259"/>
                </a:lnTo>
                <a:lnTo>
                  <a:pt x="384821" y="5235"/>
                </a:lnTo>
                <a:lnTo>
                  <a:pt x="339077" y="14866"/>
                </a:lnTo>
                <a:lnTo>
                  <a:pt x="295378" y="28793"/>
                </a:lnTo>
                <a:lnTo>
                  <a:pt x="253915" y="46751"/>
                </a:lnTo>
                <a:lnTo>
                  <a:pt x="214880" y="68480"/>
                </a:lnTo>
                <a:lnTo>
                  <a:pt x="178463" y="93716"/>
                </a:lnTo>
                <a:lnTo>
                  <a:pt x="144854" y="122197"/>
                </a:lnTo>
                <a:lnTo>
                  <a:pt x="114245" y="153660"/>
                </a:lnTo>
                <a:lnTo>
                  <a:pt x="86827" y="187842"/>
                </a:lnTo>
                <a:lnTo>
                  <a:pt x="62789" y="224481"/>
                </a:lnTo>
                <a:lnTo>
                  <a:pt x="42324" y="263314"/>
                </a:lnTo>
                <a:lnTo>
                  <a:pt x="25622" y="304079"/>
                </a:lnTo>
                <a:lnTo>
                  <a:pt x="12873" y="346513"/>
                </a:lnTo>
                <a:lnTo>
                  <a:pt x="4268" y="390354"/>
                </a:lnTo>
                <a:lnTo>
                  <a:pt x="0" y="435338"/>
                </a:lnTo>
                <a:lnTo>
                  <a:pt x="257" y="481203"/>
                </a:lnTo>
                <a:lnTo>
                  <a:pt x="5231" y="527688"/>
                </a:lnTo>
                <a:lnTo>
                  <a:pt x="14864" y="573434"/>
                </a:lnTo>
                <a:lnTo>
                  <a:pt x="28793" y="617134"/>
                </a:lnTo>
                <a:lnTo>
                  <a:pt x="46753" y="658598"/>
                </a:lnTo>
                <a:lnTo>
                  <a:pt x="68483" y="697634"/>
                </a:lnTo>
                <a:lnTo>
                  <a:pt x="93721" y="734051"/>
                </a:lnTo>
                <a:lnTo>
                  <a:pt x="122202" y="767660"/>
                </a:lnTo>
                <a:lnTo>
                  <a:pt x="153666" y="798269"/>
                </a:lnTo>
                <a:lnTo>
                  <a:pt x="187849" y="825687"/>
                </a:lnTo>
                <a:lnTo>
                  <a:pt x="224488" y="849723"/>
                </a:lnTo>
                <a:lnTo>
                  <a:pt x="263322" y="870188"/>
                </a:lnTo>
                <a:lnTo>
                  <a:pt x="304087" y="886890"/>
                </a:lnTo>
                <a:lnTo>
                  <a:pt x="346522" y="899638"/>
                </a:lnTo>
                <a:lnTo>
                  <a:pt x="390362" y="908241"/>
                </a:lnTo>
                <a:lnTo>
                  <a:pt x="435346" y="912510"/>
                </a:lnTo>
                <a:lnTo>
                  <a:pt x="481212" y="912252"/>
                </a:lnTo>
                <a:lnTo>
                  <a:pt x="527696" y="907278"/>
                </a:lnTo>
                <a:lnTo>
                  <a:pt x="573442" y="897644"/>
                </a:lnTo>
                <a:lnTo>
                  <a:pt x="617143" y="883716"/>
                </a:lnTo>
                <a:lnTo>
                  <a:pt x="658606" y="865755"/>
                </a:lnTo>
                <a:lnTo>
                  <a:pt x="697642" y="844025"/>
                </a:lnTo>
                <a:lnTo>
                  <a:pt x="734060" y="818788"/>
                </a:lnTo>
                <a:lnTo>
                  <a:pt x="767668" y="790306"/>
                </a:lnTo>
                <a:lnTo>
                  <a:pt x="798277" y="758843"/>
                </a:lnTo>
                <a:lnTo>
                  <a:pt x="825695" y="724660"/>
                </a:lnTo>
                <a:lnTo>
                  <a:pt x="849732" y="688020"/>
                </a:lnTo>
                <a:lnTo>
                  <a:pt x="870196" y="649186"/>
                </a:lnTo>
                <a:lnTo>
                  <a:pt x="886898" y="608421"/>
                </a:lnTo>
                <a:lnTo>
                  <a:pt x="899646" y="565987"/>
                </a:lnTo>
                <a:lnTo>
                  <a:pt x="908250" y="522146"/>
                </a:lnTo>
                <a:lnTo>
                  <a:pt x="912518" y="477162"/>
                </a:lnTo>
                <a:lnTo>
                  <a:pt x="912261" y="431297"/>
                </a:lnTo>
                <a:lnTo>
                  <a:pt x="907286" y="384813"/>
                </a:lnTo>
                <a:lnTo>
                  <a:pt x="897653" y="339068"/>
                </a:lnTo>
                <a:lnTo>
                  <a:pt x="883725" y="295369"/>
                </a:lnTo>
                <a:lnTo>
                  <a:pt x="865764" y="253907"/>
                </a:lnTo>
                <a:lnTo>
                  <a:pt x="844034" y="214872"/>
                </a:lnTo>
                <a:lnTo>
                  <a:pt x="818797" y="178455"/>
                </a:lnTo>
                <a:lnTo>
                  <a:pt x="790315" y="144846"/>
                </a:lnTo>
                <a:lnTo>
                  <a:pt x="758851" y="114238"/>
                </a:lnTo>
                <a:lnTo>
                  <a:pt x="724668" y="86820"/>
                </a:lnTo>
                <a:lnTo>
                  <a:pt x="688029" y="62783"/>
                </a:lnTo>
                <a:lnTo>
                  <a:pt x="649195" y="42319"/>
                </a:lnTo>
                <a:lnTo>
                  <a:pt x="608430" y="25617"/>
                </a:lnTo>
                <a:lnTo>
                  <a:pt x="565995" y="12870"/>
                </a:lnTo>
                <a:lnTo>
                  <a:pt x="522155" y="4267"/>
                </a:lnTo>
                <a:lnTo>
                  <a:pt x="477171" y="0"/>
                </a:lnTo>
                <a:close/>
              </a:path>
            </a:pathLst>
          </a:custGeom>
          <a:solidFill>
            <a:srgbClr val="ED06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857780" y="3922708"/>
            <a:ext cx="913130" cy="913130"/>
          </a:xfrm>
          <a:custGeom>
            <a:avLst/>
            <a:gdLst/>
            <a:ahLst/>
            <a:cxnLst/>
            <a:rect l="l" t="t" r="r" b="b"/>
            <a:pathLst>
              <a:path w="913129" h="913129">
                <a:moveTo>
                  <a:pt x="527696" y="907278"/>
                </a:moveTo>
                <a:lnTo>
                  <a:pt x="573442" y="897644"/>
                </a:lnTo>
                <a:lnTo>
                  <a:pt x="617143" y="883716"/>
                </a:lnTo>
                <a:lnTo>
                  <a:pt x="658606" y="865755"/>
                </a:lnTo>
                <a:lnTo>
                  <a:pt x="697642" y="844025"/>
                </a:lnTo>
                <a:lnTo>
                  <a:pt x="734060" y="818788"/>
                </a:lnTo>
                <a:lnTo>
                  <a:pt x="767668" y="790306"/>
                </a:lnTo>
                <a:lnTo>
                  <a:pt x="798277" y="758843"/>
                </a:lnTo>
                <a:lnTo>
                  <a:pt x="825695" y="724660"/>
                </a:lnTo>
                <a:lnTo>
                  <a:pt x="849732" y="688020"/>
                </a:lnTo>
                <a:lnTo>
                  <a:pt x="870196" y="649186"/>
                </a:lnTo>
                <a:lnTo>
                  <a:pt x="886898" y="608421"/>
                </a:lnTo>
                <a:lnTo>
                  <a:pt x="899646" y="565987"/>
                </a:lnTo>
                <a:lnTo>
                  <a:pt x="908250" y="522146"/>
                </a:lnTo>
                <a:lnTo>
                  <a:pt x="912518" y="477162"/>
                </a:lnTo>
                <a:lnTo>
                  <a:pt x="912261" y="431297"/>
                </a:lnTo>
                <a:lnTo>
                  <a:pt x="907286" y="384813"/>
                </a:lnTo>
                <a:lnTo>
                  <a:pt x="897653" y="339068"/>
                </a:lnTo>
                <a:lnTo>
                  <a:pt x="883725" y="295369"/>
                </a:lnTo>
                <a:lnTo>
                  <a:pt x="865764" y="253907"/>
                </a:lnTo>
                <a:lnTo>
                  <a:pt x="844034" y="214872"/>
                </a:lnTo>
                <a:lnTo>
                  <a:pt x="818797" y="178455"/>
                </a:lnTo>
                <a:lnTo>
                  <a:pt x="790315" y="144846"/>
                </a:lnTo>
                <a:lnTo>
                  <a:pt x="758851" y="114238"/>
                </a:lnTo>
                <a:lnTo>
                  <a:pt x="724668" y="86820"/>
                </a:lnTo>
                <a:lnTo>
                  <a:pt x="688029" y="62783"/>
                </a:lnTo>
                <a:lnTo>
                  <a:pt x="649195" y="42319"/>
                </a:lnTo>
                <a:lnTo>
                  <a:pt x="608430" y="25617"/>
                </a:lnTo>
                <a:lnTo>
                  <a:pt x="565995" y="12870"/>
                </a:lnTo>
                <a:lnTo>
                  <a:pt x="522155" y="4267"/>
                </a:lnTo>
                <a:lnTo>
                  <a:pt x="477171" y="0"/>
                </a:lnTo>
                <a:lnTo>
                  <a:pt x="431305" y="259"/>
                </a:lnTo>
                <a:lnTo>
                  <a:pt x="384821" y="5235"/>
                </a:lnTo>
                <a:lnTo>
                  <a:pt x="339077" y="14866"/>
                </a:lnTo>
                <a:lnTo>
                  <a:pt x="295378" y="28793"/>
                </a:lnTo>
                <a:lnTo>
                  <a:pt x="253915" y="46751"/>
                </a:lnTo>
                <a:lnTo>
                  <a:pt x="214880" y="68480"/>
                </a:lnTo>
                <a:lnTo>
                  <a:pt x="178463" y="93716"/>
                </a:lnTo>
                <a:lnTo>
                  <a:pt x="144854" y="122197"/>
                </a:lnTo>
                <a:lnTo>
                  <a:pt x="114245" y="153660"/>
                </a:lnTo>
                <a:lnTo>
                  <a:pt x="86827" y="187842"/>
                </a:lnTo>
                <a:lnTo>
                  <a:pt x="62789" y="224481"/>
                </a:lnTo>
                <a:lnTo>
                  <a:pt x="42324" y="263314"/>
                </a:lnTo>
                <a:lnTo>
                  <a:pt x="25622" y="304079"/>
                </a:lnTo>
                <a:lnTo>
                  <a:pt x="12873" y="346513"/>
                </a:lnTo>
                <a:lnTo>
                  <a:pt x="4268" y="390354"/>
                </a:lnTo>
                <a:lnTo>
                  <a:pt x="0" y="435338"/>
                </a:lnTo>
                <a:lnTo>
                  <a:pt x="257" y="481203"/>
                </a:lnTo>
                <a:lnTo>
                  <a:pt x="5231" y="527688"/>
                </a:lnTo>
                <a:lnTo>
                  <a:pt x="14864" y="573434"/>
                </a:lnTo>
                <a:lnTo>
                  <a:pt x="28793" y="617134"/>
                </a:lnTo>
                <a:lnTo>
                  <a:pt x="46753" y="658598"/>
                </a:lnTo>
                <a:lnTo>
                  <a:pt x="68483" y="697634"/>
                </a:lnTo>
                <a:lnTo>
                  <a:pt x="93721" y="734051"/>
                </a:lnTo>
                <a:lnTo>
                  <a:pt x="122202" y="767660"/>
                </a:lnTo>
                <a:lnTo>
                  <a:pt x="153666" y="798269"/>
                </a:lnTo>
                <a:lnTo>
                  <a:pt x="187849" y="825687"/>
                </a:lnTo>
                <a:lnTo>
                  <a:pt x="224488" y="849723"/>
                </a:lnTo>
                <a:lnTo>
                  <a:pt x="263322" y="870188"/>
                </a:lnTo>
                <a:lnTo>
                  <a:pt x="304087" y="886890"/>
                </a:lnTo>
                <a:lnTo>
                  <a:pt x="346522" y="899638"/>
                </a:lnTo>
                <a:lnTo>
                  <a:pt x="390362" y="908241"/>
                </a:lnTo>
                <a:lnTo>
                  <a:pt x="435346" y="912510"/>
                </a:lnTo>
                <a:lnTo>
                  <a:pt x="481212" y="912252"/>
                </a:lnTo>
                <a:lnTo>
                  <a:pt x="527696" y="907278"/>
                </a:lnTo>
                <a:close/>
              </a:path>
            </a:pathLst>
          </a:custGeom>
          <a:ln w="48653">
            <a:solidFill>
              <a:srgbClr val="00B7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 rot="21120000">
            <a:off x="5109268" y="4188361"/>
            <a:ext cx="349005" cy="1435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30"/>
              </a:lnSpc>
            </a:pPr>
            <a:r>
              <a:rPr dirty="0" sz="1100" spc="10">
                <a:solidFill>
                  <a:srgbClr val="FFFFFF"/>
                </a:solidFill>
                <a:latin typeface="Century Gothic"/>
                <a:cs typeface="Century Gothic"/>
              </a:rPr>
              <a:t>click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3" name="object 23"/>
          <p:cNvSpPr txBox="1"/>
          <p:nvPr/>
        </p:nvSpPr>
        <p:spPr>
          <a:xfrm rot="21120000">
            <a:off x="5077028" y="4384411"/>
            <a:ext cx="474349" cy="1435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30"/>
              </a:lnSpc>
            </a:pPr>
            <a:r>
              <a:rPr dirty="0" sz="1100" spc="5">
                <a:solidFill>
                  <a:srgbClr val="FFFFFF"/>
                </a:solidFill>
                <a:latin typeface="Century Gothic"/>
                <a:cs typeface="Century Gothic"/>
              </a:rPr>
              <a:t>action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title"/>
          </p:nvPr>
        </p:nvSpPr>
        <p:spPr>
          <a:xfrm>
            <a:off x="653300" y="368503"/>
            <a:ext cx="604139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Z75</a:t>
            </a:r>
            <a:r>
              <a:rPr dirty="0" sz="4000" spc="-5"/>
              <a:t>7</a:t>
            </a:r>
            <a:r>
              <a:rPr dirty="0" spc="-60"/>
              <a:t>Meta</a:t>
            </a:r>
            <a:r>
              <a:rPr dirty="0"/>
              <a:t>l</a:t>
            </a:r>
            <a:r>
              <a:rPr dirty="0" spc="-120"/>
              <a:t> </a:t>
            </a:r>
            <a:r>
              <a:rPr dirty="0" spc="-60"/>
              <a:t>Pe</a:t>
            </a:r>
            <a:r>
              <a:rPr dirty="0"/>
              <a:t>n</a:t>
            </a:r>
            <a:r>
              <a:rPr dirty="0" spc="-120"/>
              <a:t> </a:t>
            </a:r>
            <a:r>
              <a:rPr dirty="0" spc="-65"/>
              <a:t>Ballpoin</a:t>
            </a:r>
            <a:r>
              <a:rPr dirty="0"/>
              <a:t>t</a:t>
            </a:r>
            <a:r>
              <a:rPr dirty="0" spc="-125"/>
              <a:t> </a:t>
            </a:r>
            <a:r>
              <a:rPr dirty="0" spc="-65"/>
              <a:t>Executiv</a:t>
            </a:r>
            <a:r>
              <a:rPr dirty="0"/>
              <a:t>e</a:t>
            </a:r>
            <a:r>
              <a:rPr dirty="0" spc="-125"/>
              <a:t> </a:t>
            </a:r>
            <a:r>
              <a:rPr dirty="0" spc="-60"/>
              <a:t>Matt</a:t>
            </a:r>
            <a:r>
              <a:rPr dirty="0"/>
              <a:t>e</a:t>
            </a:r>
            <a:r>
              <a:rPr dirty="0" spc="-120"/>
              <a:t> </a:t>
            </a:r>
            <a:r>
              <a:rPr dirty="0" spc="-60"/>
              <a:t>Rubbe</a:t>
            </a:r>
            <a:r>
              <a:rPr dirty="0"/>
              <a:t>r</a:t>
            </a:r>
            <a:r>
              <a:rPr dirty="0" spc="-120"/>
              <a:t> </a:t>
            </a:r>
            <a:r>
              <a:rPr dirty="0" spc="-60"/>
              <a:t>Michaela</a:t>
            </a:r>
            <a:endParaRPr sz="4000"/>
          </a:p>
        </p:txBody>
      </p:sp>
      <p:sp>
        <p:nvSpPr>
          <p:cNvPr id="25" name="object 25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72320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657606" y="5378785"/>
            <a:ext cx="2575432" cy="7794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2019-10-23T01:26:15Z</dcterms:created>
  <dcterms:modified xsi:type="dcterms:W3CDTF">2019-10-23T01:26:15Z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2018-10-12T00:00:00Z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2019-10-23T00:00:00Z</vt:filetime>
  </property>
</Properties>
</file>