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15542" y="1393202"/>
            <a:ext cx="6181332" cy="14147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164020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8636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39.5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23.5cm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13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299" y="6390717"/>
            <a:ext cx="1706880" cy="131445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Chrome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59300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58205" y="5418302"/>
            <a:ext cx="2647090" cy="3921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699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0326" y="2835605"/>
            <a:ext cx="2739390" cy="1461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89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Demonstrate </a:t>
            </a:r>
            <a:r>
              <a:rPr dirty="0" sz="1000">
                <a:latin typeface="Century Gothic"/>
                <a:cs typeface="Century Gothic"/>
              </a:rPr>
              <a:t>a mind for </a:t>
            </a:r>
            <a:r>
              <a:rPr dirty="0" sz="1000" spc="-5">
                <a:latin typeface="Century Gothic"/>
                <a:cs typeface="Century Gothic"/>
              </a:rPr>
              <a:t>practicality with </a:t>
            </a:r>
            <a:r>
              <a:rPr dirty="0" sz="1000">
                <a:latin typeface="Century Gothic"/>
                <a:cs typeface="Century Gothic"/>
              </a:rPr>
              <a:t>our  Paul Matte Rubber Metal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415925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Featuring a rubber </a:t>
            </a:r>
            <a:r>
              <a:rPr dirty="0" sz="1000" spc="-5">
                <a:latin typeface="Century Gothic"/>
                <a:cs typeface="Century Gothic"/>
              </a:rPr>
              <a:t>lower barrel </a:t>
            </a:r>
            <a:r>
              <a:rPr dirty="0" sz="1000">
                <a:latin typeface="Century Gothic"/>
                <a:cs typeface="Century Gothic"/>
              </a:rPr>
              <a:t>for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an  </a:t>
            </a:r>
            <a:r>
              <a:rPr dirty="0" sz="1000">
                <a:latin typeface="Century Gothic"/>
                <a:cs typeface="Century Gothic"/>
              </a:rPr>
              <a:t>ergonomically </a:t>
            </a:r>
            <a:r>
              <a:rPr dirty="0" sz="1000" spc="-5">
                <a:latin typeface="Century Gothic"/>
                <a:cs typeface="Century Gothic"/>
              </a:rPr>
              <a:t>pleasing, sturdy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grip.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Contains a Parker type refill </a:t>
            </a:r>
            <a:r>
              <a:rPr dirty="0" sz="1000" spc="-5">
                <a:latin typeface="Century Gothic"/>
                <a:cs typeface="Century Gothic"/>
              </a:rPr>
              <a:t>with German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  </a:t>
            </a:r>
            <a:r>
              <a:rPr dirty="0" sz="1000">
                <a:latin typeface="Century Gothic"/>
                <a:cs typeface="Century Gothic"/>
              </a:rPr>
              <a:t>rated to</a:t>
            </a:r>
            <a:r>
              <a:rPr dirty="0" sz="1000" spc="-5">
                <a:latin typeface="Century Gothic"/>
                <a:cs typeface="Century Gothic"/>
              </a:rPr>
              <a:t> 4,000m.</a:t>
            </a:r>
            <a:endParaRPr sz="1000">
              <a:latin typeface="Century Gothic"/>
              <a:cs typeface="Century Gothic"/>
            </a:endParaRPr>
          </a:p>
          <a:p>
            <a:pPr marL="12700" marR="60960">
              <a:lnSpc>
                <a:spcPct val="1000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 printing and </a:t>
            </a:r>
            <a:r>
              <a:rPr dirty="0" sz="1000">
                <a:latin typeface="Century Gothic"/>
                <a:cs typeface="Century Gothic"/>
              </a:rPr>
              <a:t>mirror chrome  engraving.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7925" y="3903990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77925" y="3903990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6173768" y="4078960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6111866" y="4243900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202997" y="4435518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25853" y="39026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25853" y="39026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120000">
            <a:off x="4073022" y="4095536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4170907" y="4245682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3977109" y="4395846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905854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905854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120000">
            <a:off x="5177134" y="4204218"/>
            <a:ext cx="3567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5134031" y="4395826"/>
            <a:ext cx="5036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622998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Z756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Prestige Matte Rubber</a:t>
            </a:r>
            <a:r>
              <a:rPr dirty="0" spc="-360"/>
              <a:t> </a:t>
            </a:r>
            <a:r>
              <a:rPr dirty="0" spc="-40"/>
              <a:t>Paul</a:t>
            </a:r>
            <a:endParaRPr sz="4000"/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2019-10-23T01:22:51Z</dcterms:created>
  <dcterms:modified xsi:type="dcterms:W3CDTF">2019-10-23T01:22:51Z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