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79450" y="1382598"/>
            <a:ext cx="6148120" cy="14118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45283"/>
            <a:ext cx="234251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44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19.5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18cm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8.89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304" y="6390721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 Mirror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2300" y="5144854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72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26332" y="5500598"/>
            <a:ext cx="2457005" cy="255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55548" y="2835453"/>
            <a:ext cx="2411095" cy="474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2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  </a:t>
            </a:r>
            <a:r>
              <a:rPr dirty="0" sz="1000">
                <a:latin typeface="Century Gothic"/>
                <a:cs typeface="Century Gothic"/>
              </a:rPr>
              <a:t>Mirror chrome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engrave.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420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420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6137868" y="4088433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6075967" y="4253373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167098" y="4444991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899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899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4037123" y="4106336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4135007" y="4256482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3941210" y="4406646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699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699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120000">
            <a:off x="5141235" y="4204218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5098132" y="439582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1296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Z755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 Carbon Fibre</a:t>
            </a:r>
            <a:r>
              <a:rPr dirty="0" spc="-360"/>
              <a:t> </a:t>
            </a:r>
            <a:r>
              <a:rPr dirty="0" spc="-40"/>
              <a:t>Tom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2019-10-23T01:22:06Z</dcterms:created>
  <dcterms:modified xsi:type="dcterms:W3CDTF">2019-10-23T01:22:06Z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