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17351" y="1368283"/>
            <a:ext cx="6223601" cy="14335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0204" y="406603"/>
            <a:ext cx="642244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45283"/>
            <a:ext cx="223710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34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96" y="6390721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1299" y="5162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779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779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21120000">
            <a:off x="6230309" y="4101611"/>
            <a:ext cx="298043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 rot="21060000">
            <a:off x="6111901" y="425334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 rot="21120000">
            <a:off x="6201604" y="4444970"/>
            <a:ext cx="507822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20">
                <a:solidFill>
                  <a:srgbClr val="FFFFFF"/>
                </a:solidFill>
                <a:latin typeface="Century Gothic"/>
                <a:cs typeface="Century Gothic"/>
              </a:rPr>
              <a:t>1,2</a:t>
            </a:r>
            <a:r>
              <a:rPr dirty="0" baseline="2525" sz="1650">
                <a:solidFill>
                  <a:srgbClr val="FFFFFF"/>
                </a:solidFill>
                <a:latin typeface="Century Gothic"/>
                <a:cs typeface="Century Gothic"/>
              </a:rPr>
              <a:t>00m</a:t>
            </a:r>
            <a:endParaRPr baseline="2525" sz="165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25853" y="39026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25853" y="39026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120000">
            <a:off x="4073022" y="40955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4170907" y="42456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3977109" y="43958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304" y="2900159"/>
            <a:ext cx="2615565" cy="16979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Decorate </a:t>
            </a:r>
            <a:r>
              <a:rPr dirty="0" sz="1000">
                <a:latin typeface="Century Gothic"/>
                <a:cs typeface="Century Gothic"/>
              </a:rPr>
              <a:t>the timeless, </a:t>
            </a:r>
            <a:r>
              <a:rPr dirty="0" sz="1000" spc="-5">
                <a:latin typeface="Century Gothic"/>
                <a:cs typeface="Century Gothic"/>
              </a:rPr>
              <a:t>stylish design </a:t>
            </a:r>
            <a:r>
              <a:rPr dirty="0" sz="1000">
                <a:latin typeface="Century Gothic"/>
                <a:cs typeface="Century Gothic"/>
              </a:rPr>
              <a:t>of the  </a:t>
            </a:r>
            <a:r>
              <a:rPr dirty="0" sz="1000" spc="-5">
                <a:latin typeface="Century Gothic"/>
                <a:cs typeface="Century Gothic"/>
              </a:rPr>
              <a:t>Gregory </a:t>
            </a:r>
            <a:r>
              <a:rPr dirty="0" sz="1000">
                <a:latin typeface="Century Gothic"/>
                <a:cs typeface="Century Gothic"/>
              </a:rPr>
              <a:t>Matte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pad print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engraving of </a:t>
            </a:r>
            <a:r>
              <a:rPr dirty="0" sz="1000" spc="-5">
                <a:latin typeface="Century Gothic"/>
                <a:cs typeface="Century Gothic"/>
              </a:rPr>
              <a:t>your  </a:t>
            </a:r>
            <a:r>
              <a:rPr dirty="0" sz="1000">
                <a:latin typeface="Century Gothic"/>
                <a:cs typeface="Century Gothic"/>
              </a:rPr>
              <a:t>client's corporate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to create a </a:t>
            </a:r>
            <a:r>
              <a:rPr dirty="0" sz="1000" spc="-5">
                <a:latin typeface="Century Gothic"/>
                <a:cs typeface="Century Gothic"/>
              </a:rPr>
              <a:t>superb  promotional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8064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Equipped 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engineered twist 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retractable, </a:t>
            </a:r>
            <a:r>
              <a:rPr dirty="0" sz="1000" spc="-5">
                <a:latin typeface="Century Gothic"/>
                <a:cs typeface="Century Gothic"/>
              </a:rPr>
              <a:t>black ink ballpoint, 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precision writing instrument </a:t>
            </a:r>
            <a:r>
              <a:rPr dirty="0" sz="1000">
                <a:latin typeface="Century Gothic"/>
                <a:cs typeface="Century Gothic"/>
              </a:rPr>
              <a:t>has a </a:t>
            </a:r>
            <a:r>
              <a:rPr dirty="0" sz="1000" spc="-5">
                <a:latin typeface="Century Gothic"/>
                <a:cs typeface="Century Gothic"/>
              </a:rPr>
              <a:t>slim 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1,200m.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35293" y="2858117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058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058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5177134" y="4204218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5134031" y="439582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70204" y="406603"/>
            <a:ext cx="63836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Z749A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</a:t>
            </a:r>
            <a:r>
              <a:rPr dirty="0" spc="-35"/>
              <a:t>Matte</a:t>
            </a:r>
            <a:r>
              <a:rPr dirty="0" spc="-325"/>
              <a:t> </a:t>
            </a:r>
            <a:r>
              <a:rPr dirty="0" spc="-45"/>
              <a:t>Gregory</a:t>
            </a:r>
            <a:endParaRPr sz="4000"/>
          </a:p>
        </p:txBody>
      </p:sp>
      <p:sp>
        <p:nvSpPr>
          <p:cNvPr id="24" name="object 24"/>
          <p:cNvSpPr/>
          <p:nvPr/>
        </p:nvSpPr>
        <p:spPr>
          <a:xfrm>
            <a:off x="3607701" y="5415779"/>
            <a:ext cx="2678107" cy="371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2019-10-23T01:21:20Z</dcterms:created>
  <dcterms:modified xsi:type="dcterms:W3CDTF">2019-10-23T01:21:20Z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