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7994" y="0"/>
            <a:ext cx="6627495" cy="1267460"/>
          </a:xfrm>
          <a:custGeom>
            <a:avLst/>
            <a:gdLst/>
            <a:ahLst/>
            <a:cxnLst/>
            <a:rect l="l" t="t" r="r" b="b"/>
            <a:pathLst>
              <a:path w="6627495" h="1267460">
                <a:moveTo>
                  <a:pt x="0" y="1267206"/>
                </a:moveTo>
                <a:lnTo>
                  <a:pt x="6626885" y="1267206"/>
                </a:lnTo>
                <a:lnTo>
                  <a:pt x="6626885" y="0"/>
                </a:lnTo>
                <a:lnTo>
                  <a:pt x="0" y="0"/>
                </a:lnTo>
                <a:lnTo>
                  <a:pt x="0" y="1267206"/>
                </a:lnTo>
                <a:close/>
              </a:path>
            </a:pathLst>
          </a:custGeom>
          <a:solidFill>
            <a:srgbClr val="F4F3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3472595" y="5031369"/>
            <a:ext cx="0" cy="3287395"/>
          </a:xfrm>
          <a:custGeom>
            <a:avLst/>
            <a:gdLst/>
            <a:ahLst/>
            <a:cxnLst/>
            <a:rect l="l" t="t" r="r" b="b"/>
            <a:pathLst>
              <a:path w="0" h="3287395">
                <a:moveTo>
                  <a:pt x="0" y="3287153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472499" y="5031003"/>
            <a:ext cx="6621780" cy="0"/>
          </a:xfrm>
          <a:custGeom>
            <a:avLst/>
            <a:gdLst/>
            <a:ahLst/>
            <a:cxnLst/>
            <a:rect l="l" t="t" r="r" b="b"/>
            <a:pathLst>
              <a:path w="6621780" h="0">
                <a:moveTo>
                  <a:pt x="0" y="0"/>
                </a:moveTo>
                <a:lnTo>
                  <a:pt x="662129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472499" y="6393178"/>
            <a:ext cx="3001010" cy="0"/>
          </a:xfrm>
          <a:custGeom>
            <a:avLst/>
            <a:gdLst/>
            <a:ahLst/>
            <a:cxnLst/>
            <a:rect l="l" t="t" r="r" b="b"/>
            <a:pathLst>
              <a:path w="3001010" h="0">
                <a:moveTo>
                  <a:pt x="0" y="0"/>
                </a:moveTo>
                <a:lnTo>
                  <a:pt x="300071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740728" y="1329029"/>
            <a:ext cx="6217282" cy="145770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9000" y="406603"/>
            <a:ext cx="6484848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2937" y="5032685"/>
            <a:ext cx="1558925" cy="113411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Packaging</a:t>
            </a:r>
            <a:r>
              <a:rPr dirty="0" sz="1400" spc="-100">
                <a:latin typeface="Century Gothic"/>
                <a:cs typeface="Century Gothic"/>
              </a:rPr>
              <a:t> </a:t>
            </a:r>
            <a:r>
              <a:rPr dirty="0" sz="1400" spc="-5">
                <a:latin typeface="Century Gothic"/>
                <a:cs typeface="Century Gothic"/>
              </a:rPr>
              <a:t>info</a:t>
            </a:r>
            <a:endParaRPr sz="1400">
              <a:latin typeface="Century Gothic"/>
              <a:cs typeface="Century Gothic"/>
            </a:endParaRPr>
          </a:p>
          <a:p>
            <a:pPr marL="12700" marR="5080">
              <a:lnSpc>
                <a:spcPct val="116700"/>
              </a:lnSpc>
              <a:spcBef>
                <a:spcPts val="484"/>
              </a:spcBef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</a:t>
            </a:r>
            <a:r>
              <a:rPr dirty="0" sz="1000" spc="-5">
                <a:latin typeface="Century Gothic"/>
                <a:cs typeface="Century Gothic"/>
              </a:rPr>
              <a:t>Qty: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500  Shipping </a:t>
            </a:r>
            <a:r>
              <a:rPr dirty="0" sz="1000">
                <a:latin typeface="Century Gothic"/>
                <a:cs typeface="Century Gothic"/>
              </a:rPr>
              <a:t>Carton</a:t>
            </a:r>
            <a:r>
              <a:rPr dirty="0" sz="1000" spc="-2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Size:</a:t>
            </a:r>
            <a:endParaRPr sz="1000">
              <a:latin typeface="Century Gothic"/>
              <a:cs typeface="Century Gothic"/>
            </a:endParaRPr>
          </a:p>
          <a:p>
            <a:pPr marL="12700" marR="28575">
              <a:lnSpc>
                <a:spcPct val="116700"/>
              </a:lnSpc>
            </a:pPr>
            <a:r>
              <a:rPr dirty="0" sz="1000" spc="-5">
                <a:latin typeface="Century Gothic"/>
                <a:cs typeface="Century Gothic"/>
              </a:rPr>
              <a:t>90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23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23.5cm (LxWxH)  </a:t>
            </a:r>
            <a:r>
              <a:rPr dirty="0" sz="1000">
                <a:latin typeface="Century Gothic"/>
                <a:cs typeface="Century Gothic"/>
              </a:rPr>
              <a:t>Carton Weight </a:t>
            </a:r>
            <a:r>
              <a:rPr dirty="0" sz="1000" spc="-5">
                <a:latin typeface="Century Gothic"/>
                <a:cs typeface="Century Gothic"/>
              </a:rPr>
              <a:t>(kg):</a:t>
            </a:r>
            <a:r>
              <a:rPr dirty="0" sz="1000" spc="-6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8.5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35299" y="6390717"/>
            <a:ext cx="1706880" cy="1386205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Print</a:t>
            </a:r>
            <a:r>
              <a:rPr dirty="0" sz="1400" spc="-1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dirty="0" sz="1000">
                <a:latin typeface="Century Gothic"/>
                <a:cs typeface="Century Gothic"/>
              </a:rPr>
              <a:t>Pad Print </a:t>
            </a:r>
            <a:r>
              <a:rPr dirty="0" sz="1000" spc="-5">
                <a:latin typeface="Century Gothic"/>
                <a:cs typeface="Century Gothic"/>
              </a:rPr>
              <a:t>(barrel): 40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7mm</a:t>
            </a:r>
            <a:endParaRPr sz="10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</a:pPr>
            <a:r>
              <a:rPr dirty="0" sz="1400" spc="-5">
                <a:latin typeface="Century Gothic"/>
                <a:cs typeface="Century Gothic"/>
              </a:rPr>
              <a:t>Engrave</a:t>
            </a:r>
            <a:r>
              <a:rPr dirty="0" sz="1400" spc="-15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 marR="40005">
              <a:lnSpc>
                <a:spcPct val="116700"/>
              </a:lnSpc>
              <a:spcBef>
                <a:spcPts val="484"/>
              </a:spcBef>
            </a:pPr>
            <a:r>
              <a:rPr dirty="0" sz="1000" spc="-5">
                <a:latin typeface="Century Gothic"/>
                <a:cs typeface="Century Gothic"/>
              </a:rPr>
              <a:t>Engrave (barrel): 40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7mm  Engrave </a:t>
            </a:r>
            <a:r>
              <a:rPr dirty="0" sz="1000">
                <a:latin typeface="Century Gothic"/>
                <a:cs typeface="Century Gothic"/>
              </a:rPr>
              <a:t>Color:</a:t>
            </a:r>
            <a:r>
              <a:rPr dirty="0" sz="1000" spc="-2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White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635300" y="5153853"/>
            <a:ext cx="66929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entury Gothic"/>
                <a:cs typeface="Century Gothic"/>
              </a:rPr>
              <a:t>Colours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70880" y="2786828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6337699" y="5543270"/>
            <a:ext cx="234315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5">
                <a:latin typeface="Arial Narrow"/>
                <a:cs typeface="Arial Narrow"/>
              </a:rPr>
              <a:t>Black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632301" y="2864218"/>
            <a:ext cx="1517650" cy="66675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194945" indent="-182880">
              <a:lnSpc>
                <a:spcPct val="100000"/>
              </a:lnSpc>
              <a:spcBef>
                <a:spcPts val="580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Click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action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4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Retractable</a:t>
            </a:r>
            <a:r>
              <a:rPr dirty="0" sz="1000" spc="-6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ballpoint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4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Black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ink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42937" y="2920072"/>
            <a:ext cx="2780665" cy="13887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latin typeface="Century Gothic"/>
                <a:cs typeface="Century Gothic"/>
              </a:rPr>
              <a:t>Speak </a:t>
            </a:r>
            <a:r>
              <a:rPr dirty="0" sz="1000">
                <a:latin typeface="Century Gothic"/>
                <a:cs typeface="Century Gothic"/>
              </a:rPr>
              <a:t>to </a:t>
            </a:r>
            <a:r>
              <a:rPr dirty="0" sz="1000" spc="-5">
                <a:latin typeface="Century Gothic"/>
                <a:cs typeface="Century Gothic"/>
              </a:rPr>
              <a:t>quiet </a:t>
            </a:r>
            <a:r>
              <a:rPr dirty="0" sz="1000">
                <a:latin typeface="Century Gothic"/>
                <a:cs typeface="Century Gothic"/>
              </a:rPr>
              <a:t>confidence </a:t>
            </a:r>
            <a:r>
              <a:rPr dirty="0" sz="1000" spc="-5">
                <a:latin typeface="Century Gothic"/>
                <a:cs typeface="Century Gothic"/>
              </a:rPr>
              <a:t>with </a:t>
            </a:r>
            <a:r>
              <a:rPr dirty="0" sz="1000">
                <a:latin typeface="Century Gothic"/>
                <a:cs typeface="Century Gothic"/>
              </a:rPr>
              <a:t>the </a:t>
            </a:r>
            <a:r>
              <a:rPr dirty="0" sz="1000" spc="-5">
                <a:latin typeface="Century Gothic"/>
                <a:cs typeface="Century Gothic"/>
              </a:rPr>
              <a:t>bold, yet  </a:t>
            </a:r>
            <a:r>
              <a:rPr dirty="0" sz="1000">
                <a:latin typeface="Century Gothic"/>
                <a:cs typeface="Century Gothic"/>
              </a:rPr>
              <a:t>understated, </a:t>
            </a:r>
            <a:r>
              <a:rPr dirty="0" sz="1000" spc="-5">
                <a:latin typeface="Century Gothic"/>
                <a:cs typeface="Century Gothic"/>
              </a:rPr>
              <a:t>Gabriella </a:t>
            </a:r>
            <a:r>
              <a:rPr dirty="0" sz="1000">
                <a:latin typeface="Century Gothic"/>
                <a:cs typeface="Century Gothic"/>
              </a:rPr>
              <a:t>Matte Metal </a:t>
            </a:r>
            <a:r>
              <a:rPr dirty="0" sz="1000" spc="-5">
                <a:latin typeface="Century Gothic"/>
                <a:cs typeface="Century Gothic"/>
              </a:rPr>
              <a:t>Ballpoint  </a:t>
            </a:r>
            <a:r>
              <a:rPr dirty="0" sz="1000">
                <a:latin typeface="Century Gothic"/>
                <a:cs typeface="Century Gothic"/>
              </a:rPr>
              <a:t>Pen.</a:t>
            </a:r>
            <a:endParaRPr sz="1000">
              <a:latin typeface="Century Gothic"/>
              <a:cs typeface="Century Gothic"/>
            </a:endParaRPr>
          </a:p>
          <a:p>
            <a:pPr marL="12700" marR="8890">
              <a:lnSpc>
                <a:spcPct val="100000"/>
              </a:lnSpc>
              <a:spcBef>
                <a:spcPts val="565"/>
              </a:spcBef>
            </a:pPr>
            <a:r>
              <a:rPr dirty="0" sz="1000">
                <a:latin typeface="Century Gothic"/>
                <a:cs typeface="Century Gothic"/>
              </a:rPr>
              <a:t>Featuring a metal construction that houses</a:t>
            </a:r>
            <a:r>
              <a:rPr dirty="0" sz="1000" spc="-10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a  Parker type refill, </a:t>
            </a:r>
            <a:r>
              <a:rPr dirty="0" sz="1000" spc="-5">
                <a:latin typeface="Century Gothic"/>
                <a:cs typeface="Century Gothic"/>
              </a:rPr>
              <a:t>with German ink </a:t>
            </a:r>
            <a:r>
              <a:rPr dirty="0" sz="1000">
                <a:latin typeface="Century Gothic"/>
                <a:cs typeface="Century Gothic"/>
              </a:rPr>
              <a:t>rated to  </a:t>
            </a:r>
            <a:r>
              <a:rPr dirty="0" sz="1000" spc="-5">
                <a:latin typeface="Century Gothic"/>
                <a:cs typeface="Century Gothic"/>
              </a:rPr>
              <a:t>4,000m.</a:t>
            </a:r>
            <a:endParaRPr sz="1000">
              <a:latin typeface="Century Gothic"/>
              <a:cs typeface="Century Gothic"/>
            </a:endParaRPr>
          </a:p>
          <a:p>
            <a:pPr marL="12700" marR="396240">
              <a:lnSpc>
                <a:spcPct val="100000"/>
              </a:lnSpc>
              <a:spcBef>
                <a:spcPts val="570"/>
              </a:spcBef>
            </a:pPr>
            <a:r>
              <a:rPr dirty="0" sz="1000" spc="-5">
                <a:latin typeface="Century Gothic"/>
                <a:cs typeface="Century Gothic"/>
              </a:rPr>
              <a:t>Suitable </a:t>
            </a:r>
            <a:r>
              <a:rPr dirty="0" sz="1000">
                <a:latin typeface="Century Gothic"/>
                <a:cs typeface="Century Gothic"/>
              </a:rPr>
              <a:t>for </a:t>
            </a:r>
            <a:r>
              <a:rPr dirty="0" sz="1000" spc="-5">
                <a:latin typeface="Century Gothic"/>
                <a:cs typeface="Century Gothic"/>
              </a:rPr>
              <a:t>pad print, digital print, and  </a:t>
            </a:r>
            <a:r>
              <a:rPr dirty="0" sz="1000">
                <a:latin typeface="Century Gothic"/>
                <a:cs typeface="Century Gothic"/>
              </a:rPr>
              <a:t>engraving.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645178" y="5422747"/>
            <a:ext cx="2574773" cy="38771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806354" y="3913463"/>
            <a:ext cx="922655" cy="922655"/>
          </a:xfrm>
          <a:custGeom>
            <a:avLst/>
            <a:gdLst/>
            <a:ahLst/>
            <a:cxnLst/>
            <a:rect l="l" t="t" r="r" b="b"/>
            <a:pathLst>
              <a:path w="922654" h="922654">
                <a:moveTo>
                  <a:pt x="482282" y="0"/>
                </a:moveTo>
                <a:lnTo>
                  <a:pt x="435926" y="259"/>
                </a:lnTo>
                <a:lnTo>
                  <a:pt x="388944" y="5286"/>
                </a:lnTo>
                <a:lnTo>
                  <a:pt x="342708" y="15022"/>
                </a:lnTo>
                <a:lnTo>
                  <a:pt x="298539" y="29100"/>
                </a:lnTo>
                <a:lnTo>
                  <a:pt x="256632" y="47253"/>
                </a:lnTo>
                <a:lnTo>
                  <a:pt x="217177" y="69216"/>
                </a:lnTo>
                <a:lnTo>
                  <a:pt x="180369" y="94723"/>
                </a:lnTo>
                <a:lnTo>
                  <a:pt x="146400" y="123510"/>
                </a:lnTo>
                <a:lnTo>
                  <a:pt x="115463" y="155311"/>
                </a:lnTo>
                <a:lnTo>
                  <a:pt x="87751" y="189860"/>
                </a:lnTo>
                <a:lnTo>
                  <a:pt x="63457" y="226892"/>
                </a:lnTo>
                <a:lnTo>
                  <a:pt x="42773" y="266142"/>
                </a:lnTo>
                <a:lnTo>
                  <a:pt x="25892" y="307343"/>
                </a:lnTo>
                <a:lnTo>
                  <a:pt x="13008" y="350231"/>
                </a:lnTo>
                <a:lnTo>
                  <a:pt x="4313" y="394540"/>
                </a:lnTo>
                <a:lnTo>
                  <a:pt x="0" y="440005"/>
                </a:lnTo>
                <a:lnTo>
                  <a:pt x="261" y="486360"/>
                </a:lnTo>
                <a:lnTo>
                  <a:pt x="5290" y="533340"/>
                </a:lnTo>
                <a:lnTo>
                  <a:pt x="15026" y="579576"/>
                </a:lnTo>
                <a:lnTo>
                  <a:pt x="29103" y="623744"/>
                </a:lnTo>
                <a:lnTo>
                  <a:pt x="47255" y="665652"/>
                </a:lnTo>
                <a:lnTo>
                  <a:pt x="69217" y="705107"/>
                </a:lnTo>
                <a:lnTo>
                  <a:pt x="94724" y="741915"/>
                </a:lnTo>
                <a:lnTo>
                  <a:pt x="123511" y="775884"/>
                </a:lnTo>
                <a:lnTo>
                  <a:pt x="155311" y="806821"/>
                </a:lnTo>
                <a:lnTo>
                  <a:pt x="189859" y="834533"/>
                </a:lnTo>
                <a:lnTo>
                  <a:pt x="226891" y="858827"/>
                </a:lnTo>
                <a:lnTo>
                  <a:pt x="266140" y="879511"/>
                </a:lnTo>
                <a:lnTo>
                  <a:pt x="307341" y="896392"/>
                </a:lnTo>
                <a:lnTo>
                  <a:pt x="350230" y="909276"/>
                </a:lnTo>
                <a:lnTo>
                  <a:pt x="394539" y="917971"/>
                </a:lnTo>
                <a:lnTo>
                  <a:pt x="440005" y="922284"/>
                </a:lnTo>
                <a:lnTo>
                  <a:pt x="486362" y="922023"/>
                </a:lnTo>
                <a:lnTo>
                  <a:pt x="533343" y="916994"/>
                </a:lnTo>
                <a:lnTo>
                  <a:pt x="579580" y="907258"/>
                </a:lnTo>
                <a:lnTo>
                  <a:pt x="623748" y="893181"/>
                </a:lnTo>
                <a:lnTo>
                  <a:pt x="665656" y="875029"/>
                </a:lnTo>
                <a:lnTo>
                  <a:pt x="705110" y="853067"/>
                </a:lnTo>
                <a:lnTo>
                  <a:pt x="741918" y="827560"/>
                </a:lnTo>
                <a:lnTo>
                  <a:pt x="775887" y="798773"/>
                </a:lnTo>
                <a:lnTo>
                  <a:pt x="806824" y="766973"/>
                </a:lnTo>
                <a:lnTo>
                  <a:pt x="834536" y="732425"/>
                </a:lnTo>
                <a:lnTo>
                  <a:pt x="858831" y="695393"/>
                </a:lnTo>
                <a:lnTo>
                  <a:pt x="879515" y="656144"/>
                </a:lnTo>
                <a:lnTo>
                  <a:pt x="896395" y="614943"/>
                </a:lnTo>
                <a:lnTo>
                  <a:pt x="909280" y="572054"/>
                </a:lnTo>
                <a:lnTo>
                  <a:pt x="917975" y="527745"/>
                </a:lnTo>
                <a:lnTo>
                  <a:pt x="922288" y="482279"/>
                </a:lnTo>
                <a:lnTo>
                  <a:pt x="922027" y="435922"/>
                </a:lnTo>
                <a:lnTo>
                  <a:pt x="916998" y="388941"/>
                </a:lnTo>
                <a:lnTo>
                  <a:pt x="907262" y="342704"/>
                </a:lnTo>
                <a:lnTo>
                  <a:pt x="893185" y="298536"/>
                </a:lnTo>
                <a:lnTo>
                  <a:pt x="875032" y="256629"/>
                </a:lnTo>
                <a:lnTo>
                  <a:pt x="853070" y="217175"/>
                </a:lnTo>
                <a:lnTo>
                  <a:pt x="827563" y="180368"/>
                </a:lnTo>
                <a:lnTo>
                  <a:pt x="798777" y="146400"/>
                </a:lnTo>
                <a:lnTo>
                  <a:pt x="766977" y="115464"/>
                </a:lnTo>
                <a:lnTo>
                  <a:pt x="732428" y="87752"/>
                </a:lnTo>
                <a:lnTo>
                  <a:pt x="695397" y="63458"/>
                </a:lnTo>
                <a:lnTo>
                  <a:pt x="656148" y="42775"/>
                </a:lnTo>
                <a:lnTo>
                  <a:pt x="614946" y="25894"/>
                </a:lnTo>
                <a:lnTo>
                  <a:pt x="572058" y="13010"/>
                </a:lnTo>
                <a:lnTo>
                  <a:pt x="527748" y="4314"/>
                </a:lnTo>
                <a:lnTo>
                  <a:pt x="482282" y="0"/>
                </a:lnTo>
                <a:close/>
              </a:path>
            </a:pathLst>
          </a:custGeom>
          <a:solidFill>
            <a:srgbClr val="F7941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806354" y="3913463"/>
            <a:ext cx="922655" cy="922655"/>
          </a:xfrm>
          <a:custGeom>
            <a:avLst/>
            <a:gdLst/>
            <a:ahLst/>
            <a:cxnLst/>
            <a:rect l="l" t="t" r="r" b="b"/>
            <a:pathLst>
              <a:path w="922654" h="922654">
                <a:moveTo>
                  <a:pt x="533343" y="916994"/>
                </a:moveTo>
                <a:lnTo>
                  <a:pt x="579580" y="907258"/>
                </a:lnTo>
                <a:lnTo>
                  <a:pt x="623748" y="893181"/>
                </a:lnTo>
                <a:lnTo>
                  <a:pt x="665656" y="875029"/>
                </a:lnTo>
                <a:lnTo>
                  <a:pt x="705110" y="853067"/>
                </a:lnTo>
                <a:lnTo>
                  <a:pt x="741918" y="827560"/>
                </a:lnTo>
                <a:lnTo>
                  <a:pt x="775887" y="798773"/>
                </a:lnTo>
                <a:lnTo>
                  <a:pt x="806824" y="766973"/>
                </a:lnTo>
                <a:lnTo>
                  <a:pt x="834536" y="732425"/>
                </a:lnTo>
                <a:lnTo>
                  <a:pt x="858831" y="695393"/>
                </a:lnTo>
                <a:lnTo>
                  <a:pt x="879515" y="656144"/>
                </a:lnTo>
                <a:lnTo>
                  <a:pt x="896395" y="614943"/>
                </a:lnTo>
                <a:lnTo>
                  <a:pt x="909280" y="572054"/>
                </a:lnTo>
                <a:lnTo>
                  <a:pt x="917975" y="527745"/>
                </a:lnTo>
                <a:lnTo>
                  <a:pt x="922288" y="482279"/>
                </a:lnTo>
                <a:lnTo>
                  <a:pt x="922027" y="435922"/>
                </a:lnTo>
                <a:lnTo>
                  <a:pt x="916998" y="388941"/>
                </a:lnTo>
                <a:lnTo>
                  <a:pt x="907262" y="342704"/>
                </a:lnTo>
                <a:lnTo>
                  <a:pt x="893185" y="298536"/>
                </a:lnTo>
                <a:lnTo>
                  <a:pt x="875032" y="256629"/>
                </a:lnTo>
                <a:lnTo>
                  <a:pt x="853070" y="217175"/>
                </a:lnTo>
                <a:lnTo>
                  <a:pt x="827563" y="180368"/>
                </a:lnTo>
                <a:lnTo>
                  <a:pt x="798777" y="146400"/>
                </a:lnTo>
                <a:lnTo>
                  <a:pt x="766977" y="115464"/>
                </a:lnTo>
                <a:lnTo>
                  <a:pt x="732428" y="87752"/>
                </a:lnTo>
                <a:lnTo>
                  <a:pt x="695397" y="63458"/>
                </a:lnTo>
                <a:lnTo>
                  <a:pt x="656148" y="42775"/>
                </a:lnTo>
                <a:lnTo>
                  <a:pt x="614946" y="25894"/>
                </a:lnTo>
                <a:lnTo>
                  <a:pt x="572058" y="13010"/>
                </a:lnTo>
                <a:lnTo>
                  <a:pt x="527748" y="4314"/>
                </a:lnTo>
                <a:lnTo>
                  <a:pt x="482282" y="0"/>
                </a:lnTo>
                <a:lnTo>
                  <a:pt x="435926" y="259"/>
                </a:lnTo>
                <a:lnTo>
                  <a:pt x="388944" y="5286"/>
                </a:lnTo>
                <a:lnTo>
                  <a:pt x="342708" y="15022"/>
                </a:lnTo>
                <a:lnTo>
                  <a:pt x="298539" y="29100"/>
                </a:lnTo>
                <a:lnTo>
                  <a:pt x="256632" y="47253"/>
                </a:lnTo>
                <a:lnTo>
                  <a:pt x="217177" y="69216"/>
                </a:lnTo>
                <a:lnTo>
                  <a:pt x="180369" y="94723"/>
                </a:lnTo>
                <a:lnTo>
                  <a:pt x="146400" y="123510"/>
                </a:lnTo>
                <a:lnTo>
                  <a:pt x="115463" y="155311"/>
                </a:lnTo>
                <a:lnTo>
                  <a:pt x="87751" y="189860"/>
                </a:lnTo>
                <a:lnTo>
                  <a:pt x="63457" y="226892"/>
                </a:lnTo>
                <a:lnTo>
                  <a:pt x="42773" y="266142"/>
                </a:lnTo>
                <a:lnTo>
                  <a:pt x="25892" y="307343"/>
                </a:lnTo>
                <a:lnTo>
                  <a:pt x="13008" y="350231"/>
                </a:lnTo>
                <a:lnTo>
                  <a:pt x="4313" y="394540"/>
                </a:lnTo>
                <a:lnTo>
                  <a:pt x="0" y="440005"/>
                </a:lnTo>
                <a:lnTo>
                  <a:pt x="261" y="486360"/>
                </a:lnTo>
                <a:lnTo>
                  <a:pt x="5290" y="533340"/>
                </a:lnTo>
                <a:lnTo>
                  <a:pt x="15026" y="579576"/>
                </a:lnTo>
                <a:lnTo>
                  <a:pt x="29103" y="623744"/>
                </a:lnTo>
                <a:lnTo>
                  <a:pt x="47255" y="665652"/>
                </a:lnTo>
                <a:lnTo>
                  <a:pt x="69217" y="705107"/>
                </a:lnTo>
                <a:lnTo>
                  <a:pt x="94724" y="741915"/>
                </a:lnTo>
                <a:lnTo>
                  <a:pt x="123511" y="775884"/>
                </a:lnTo>
                <a:lnTo>
                  <a:pt x="155311" y="806821"/>
                </a:lnTo>
                <a:lnTo>
                  <a:pt x="189859" y="834533"/>
                </a:lnTo>
                <a:lnTo>
                  <a:pt x="226891" y="858827"/>
                </a:lnTo>
                <a:lnTo>
                  <a:pt x="266140" y="879511"/>
                </a:lnTo>
                <a:lnTo>
                  <a:pt x="307341" y="896392"/>
                </a:lnTo>
                <a:lnTo>
                  <a:pt x="350230" y="909276"/>
                </a:lnTo>
                <a:lnTo>
                  <a:pt x="394539" y="917971"/>
                </a:lnTo>
                <a:lnTo>
                  <a:pt x="440005" y="922284"/>
                </a:lnTo>
                <a:lnTo>
                  <a:pt x="486362" y="922023"/>
                </a:lnTo>
                <a:lnTo>
                  <a:pt x="533343" y="916994"/>
                </a:lnTo>
                <a:close/>
              </a:path>
            </a:pathLst>
          </a:custGeom>
          <a:ln w="47586">
            <a:solidFill>
              <a:srgbClr val="1268B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 rot="21120000">
            <a:off x="4053523" y="4106336"/>
            <a:ext cx="361368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95"/>
              </a:lnSpc>
            </a:pPr>
            <a:r>
              <a:rPr dirty="0" sz="1200" spc="-10">
                <a:solidFill>
                  <a:srgbClr val="FFFFFF"/>
                </a:solidFill>
                <a:latin typeface="Century Gothic"/>
                <a:cs typeface="Century Gothic"/>
              </a:rPr>
              <a:t>print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3" name="object 13"/>
          <p:cNvSpPr txBox="1"/>
          <p:nvPr/>
        </p:nvSpPr>
        <p:spPr>
          <a:xfrm rot="21120000">
            <a:off x="4151407" y="4256482"/>
            <a:ext cx="212849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95"/>
              </a:lnSpc>
            </a:pPr>
            <a:r>
              <a:rPr dirty="0" sz="1200" spc="-5">
                <a:solidFill>
                  <a:srgbClr val="FFFFFF"/>
                </a:solidFill>
                <a:latin typeface="Century Gothic"/>
                <a:cs typeface="Century Gothic"/>
              </a:rPr>
              <a:t>or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4" name="object 14"/>
          <p:cNvSpPr txBox="1"/>
          <p:nvPr/>
        </p:nvSpPr>
        <p:spPr>
          <a:xfrm rot="21120000">
            <a:off x="3957610" y="4406646"/>
            <a:ext cx="648093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95"/>
              </a:lnSpc>
            </a:pPr>
            <a:r>
              <a:rPr dirty="0" sz="1200" spc="-5">
                <a:solidFill>
                  <a:srgbClr val="FFFFFF"/>
                </a:solidFill>
                <a:latin typeface="Century Gothic"/>
                <a:cs typeface="Century Gothic"/>
              </a:rPr>
              <a:t>engrave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5955797" y="3911214"/>
            <a:ext cx="922655" cy="922655"/>
          </a:xfrm>
          <a:custGeom>
            <a:avLst/>
            <a:gdLst/>
            <a:ahLst/>
            <a:cxnLst/>
            <a:rect l="l" t="t" r="r" b="b"/>
            <a:pathLst>
              <a:path w="922654" h="922654">
                <a:moveTo>
                  <a:pt x="482282" y="0"/>
                </a:moveTo>
                <a:lnTo>
                  <a:pt x="435926" y="259"/>
                </a:lnTo>
                <a:lnTo>
                  <a:pt x="388944" y="5286"/>
                </a:lnTo>
                <a:lnTo>
                  <a:pt x="342708" y="15022"/>
                </a:lnTo>
                <a:lnTo>
                  <a:pt x="298539" y="29100"/>
                </a:lnTo>
                <a:lnTo>
                  <a:pt x="256632" y="47253"/>
                </a:lnTo>
                <a:lnTo>
                  <a:pt x="217177" y="69216"/>
                </a:lnTo>
                <a:lnTo>
                  <a:pt x="180369" y="94723"/>
                </a:lnTo>
                <a:lnTo>
                  <a:pt x="146400" y="123510"/>
                </a:lnTo>
                <a:lnTo>
                  <a:pt x="115463" y="155311"/>
                </a:lnTo>
                <a:lnTo>
                  <a:pt x="87751" y="189860"/>
                </a:lnTo>
                <a:lnTo>
                  <a:pt x="63457" y="226892"/>
                </a:lnTo>
                <a:lnTo>
                  <a:pt x="42773" y="266142"/>
                </a:lnTo>
                <a:lnTo>
                  <a:pt x="25892" y="307343"/>
                </a:lnTo>
                <a:lnTo>
                  <a:pt x="13008" y="350231"/>
                </a:lnTo>
                <a:lnTo>
                  <a:pt x="4313" y="394540"/>
                </a:lnTo>
                <a:lnTo>
                  <a:pt x="0" y="440005"/>
                </a:lnTo>
                <a:lnTo>
                  <a:pt x="261" y="486360"/>
                </a:lnTo>
                <a:lnTo>
                  <a:pt x="5290" y="533340"/>
                </a:lnTo>
                <a:lnTo>
                  <a:pt x="15026" y="579576"/>
                </a:lnTo>
                <a:lnTo>
                  <a:pt x="29103" y="623744"/>
                </a:lnTo>
                <a:lnTo>
                  <a:pt x="47255" y="665652"/>
                </a:lnTo>
                <a:lnTo>
                  <a:pt x="69217" y="705107"/>
                </a:lnTo>
                <a:lnTo>
                  <a:pt x="94724" y="741915"/>
                </a:lnTo>
                <a:lnTo>
                  <a:pt x="123511" y="775884"/>
                </a:lnTo>
                <a:lnTo>
                  <a:pt x="155311" y="806821"/>
                </a:lnTo>
                <a:lnTo>
                  <a:pt x="189859" y="834533"/>
                </a:lnTo>
                <a:lnTo>
                  <a:pt x="226891" y="858827"/>
                </a:lnTo>
                <a:lnTo>
                  <a:pt x="266140" y="879511"/>
                </a:lnTo>
                <a:lnTo>
                  <a:pt x="307341" y="896392"/>
                </a:lnTo>
                <a:lnTo>
                  <a:pt x="350230" y="909276"/>
                </a:lnTo>
                <a:lnTo>
                  <a:pt x="394539" y="917971"/>
                </a:lnTo>
                <a:lnTo>
                  <a:pt x="440005" y="922284"/>
                </a:lnTo>
                <a:lnTo>
                  <a:pt x="486362" y="922023"/>
                </a:lnTo>
                <a:lnTo>
                  <a:pt x="533343" y="916994"/>
                </a:lnTo>
                <a:lnTo>
                  <a:pt x="579580" y="907258"/>
                </a:lnTo>
                <a:lnTo>
                  <a:pt x="623748" y="893181"/>
                </a:lnTo>
                <a:lnTo>
                  <a:pt x="665656" y="875029"/>
                </a:lnTo>
                <a:lnTo>
                  <a:pt x="705110" y="853067"/>
                </a:lnTo>
                <a:lnTo>
                  <a:pt x="741918" y="827560"/>
                </a:lnTo>
                <a:lnTo>
                  <a:pt x="775887" y="798773"/>
                </a:lnTo>
                <a:lnTo>
                  <a:pt x="806824" y="766973"/>
                </a:lnTo>
                <a:lnTo>
                  <a:pt x="834536" y="732425"/>
                </a:lnTo>
                <a:lnTo>
                  <a:pt x="858831" y="695393"/>
                </a:lnTo>
                <a:lnTo>
                  <a:pt x="879515" y="656144"/>
                </a:lnTo>
                <a:lnTo>
                  <a:pt x="896395" y="614943"/>
                </a:lnTo>
                <a:lnTo>
                  <a:pt x="909280" y="572054"/>
                </a:lnTo>
                <a:lnTo>
                  <a:pt x="917975" y="527745"/>
                </a:lnTo>
                <a:lnTo>
                  <a:pt x="922288" y="482279"/>
                </a:lnTo>
                <a:lnTo>
                  <a:pt x="922027" y="435922"/>
                </a:lnTo>
                <a:lnTo>
                  <a:pt x="916998" y="388941"/>
                </a:lnTo>
                <a:lnTo>
                  <a:pt x="907262" y="342704"/>
                </a:lnTo>
                <a:lnTo>
                  <a:pt x="893185" y="298536"/>
                </a:lnTo>
                <a:lnTo>
                  <a:pt x="875032" y="256629"/>
                </a:lnTo>
                <a:lnTo>
                  <a:pt x="853070" y="217175"/>
                </a:lnTo>
                <a:lnTo>
                  <a:pt x="827563" y="180368"/>
                </a:lnTo>
                <a:lnTo>
                  <a:pt x="798777" y="146400"/>
                </a:lnTo>
                <a:lnTo>
                  <a:pt x="766977" y="115464"/>
                </a:lnTo>
                <a:lnTo>
                  <a:pt x="732428" y="87752"/>
                </a:lnTo>
                <a:lnTo>
                  <a:pt x="695397" y="63458"/>
                </a:lnTo>
                <a:lnTo>
                  <a:pt x="656148" y="42775"/>
                </a:lnTo>
                <a:lnTo>
                  <a:pt x="614946" y="25894"/>
                </a:lnTo>
                <a:lnTo>
                  <a:pt x="572058" y="13010"/>
                </a:lnTo>
                <a:lnTo>
                  <a:pt x="527748" y="4314"/>
                </a:lnTo>
                <a:lnTo>
                  <a:pt x="482282" y="0"/>
                </a:lnTo>
                <a:close/>
              </a:path>
            </a:pathLst>
          </a:custGeom>
          <a:solidFill>
            <a:srgbClr val="00B7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5955797" y="3911214"/>
            <a:ext cx="922655" cy="922655"/>
          </a:xfrm>
          <a:custGeom>
            <a:avLst/>
            <a:gdLst/>
            <a:ahLst/>
            <a:cxnLst/>
            <a:rect l="l" t="t" r="r" b="b"/>
            <a:pathLst>
              <a:path w="922654" h="922654">
                <a:moveTo>
                  <a:pt x="533343" y="916994"/>
                </a:moveTo>
                <a:lnTo>
                  <a:pt x="579580" y="907258"/>
                </a:lnTo>
                <a:lnTo>
                  <a:pt x="623748" y="893181"/>
                </a:lnTo>
                <a:lnTo>
                  <a:pt x="665656" y="875029"/>
                </a:lnTo>
                <a:lnTo>
                  <a:pt x="705110" y="853067"/>
                </a:lnTo>
                <a:lnTo>
                  <a:pt x="741918" y="827560"/>
                </a:lnTo>
                <a:lnTo>
                  <a:pt x="775887" y="798773"/>
                </a:lnTo>
                <a:lnTo>
                  <a:pt x="806824" y="766973"/>
                </a:lnTo>
                <a:lnTo>
                  <a:pt x="834536" y="732425"/>
                </a:lnTo>
                <a:lnTo>
                  <a:pt x="858831" y="695393"/>
                </a:lnTo>
                <a:lnTo>
                  <a:pt x="879515" y="656144"/>
                </a:lnTo>
                <a:lnTo>
                  <a:pt x="896395" y="614943"/>
                </a:lnTo>
                <a:lnTo>
                  <a:pt x="909280" y="572054"/>
                </a:lnTo>
                <a:lnTo>
                  <a:pt x="917975" y="527745"/>
                </a:lnTo>
                <a:lnTo>
                  <a:pt x="922288" y="482279"/>
                </a:lnTo>
                <a:lnTo>
                  <a:pt x="922027" y="435922"/>
                </a:lnTo>
                <a:lnTo>
                  <a:pt x="916998" y="388941"/>
                </a:lnTo>
                <a:lnTo>
                  <a:pt x="907262" y="342704"/>
                </a:lnTo>
                <a:lnTo>
                  <a:pt x="893185" y="298536"/>
                </a:lnTo>
                <a:lnTo>
                  <a:pt x="875032" y="256629"/>
                </a:lnTo>
                <a:lnTo>
                  <a:pt x="853070" y="217175"/>
                </a:lnTo>
                <a:lnTo>
                  <a:pt x="827563" y="180368"/>
                </a:lnTo>
                <a:lnTo>
                  <a:pt x="798777" y="146400"/>
                </a:lnTo>
                <a:lnTo>
                  <a:pt x="766977" y="115464"/>
                </a:lnTo>
                <a:lnTo>
                  <a:pt x="732428" y="87752"/>
                </a:lnTo>
                <a:lnTo>
                  <a:pt x="695397" y="63458"/>
                </a:lnTo>
                <a:lnTo>
                  <a:pt x="656148" y="42775"/>
                </a:lnTo>
                <a:lnTo>
                  <a:pt x="614946" y="25894"/>
                </a:lnTo>
                <a:lnTo>
                  <a:pt x="572058" y="13010"/>
                </a:lnTo>
                <a:lnTo>
                  <a:pt x="527748" y="4314"/>
                </a:lnTo>
                <a:lnTo>
                  <a:pt x="482282" y="0"/>
                </a:lnTo>
                <a:lnTo>
                  <a:pt x="435926" y="259"/>
                </a:lnTo>
                <a:lnTo>
                  <a:pt x="388944" y="5286"/>
                </a:lnTo>
                <a:lnTo>
                  <a:pt x="342708" y="15022"/>
                </a:lnTo>
                <a:lnTo>
                  <a:pt x="298539" y="29100"/>
                </a:lnTo>
                <a:lnTo>
                  <a:pt x="256632" y="47253"/>
                </a:lnTo>
                <a:lnTo>
                  <a:pt x="217177" y="69216"/>
                </a:lnTo>
                <a:lnTo>
                  <a:pt x="180369" y="94723"/>
                </a:lnTo>
                <a:lnTo>
                  <a:pt x="146400" y="123510"/>
                </a:lnTo>
                <a:lnTo>
                  <a:pt x="115463" y="155311"/>
                </a:lnTo>
                <a:lnTo>
                  <a:pt x="87751" y="189860"/>
                </a:lnTo>
                <a:lnTo>
                  <a:pt x="63457" y="226892"/>
                </a:lnTo>
                <a:lnTo>
                  <a:pt x="42773" y="266142"/>
                </a:lnTo>
                <a:lnTo>
                  <a:pt x="25892" y="307343"/>
                </a:lnTo>
                <a:lnTo>
                  <a:pt x="13008" y="350231"/>
                </a:lnTo>
                <a:lnTo>
                  <a:pt x="4313" y="394540"/>
                </a:lnTo>
                <a:lnTo>
                  <a:pt x="0" y="440005"/>
                </a:lnTo>
                <a:lnTo>
                  <a:pt x="261" y="486360"/>
                </a:lnTo>
                <a:lnTo>
                  <a:pt x="5290" y="533340"/>
                </a:lnTo>
                <a:lnTo>
                  <a:pt x="15026" y="579576"/>
                </a:lnTo>
                <a:lnTo>
                  <a:pt x="29103" y="623744"/>
                </a:lnTo>
                <a:lnTo>
                  <a:pt x="47255" y="665652"/>
                </a:lnTo>
                <a:lnTo>
                  <a:pt x="69217" y="705107"/>
                </a:lnTo>
                <a:lnTo>
                  <a:pt x="94724" y="741915"/>
                </a:lnTo>
                <a:lnTo>
                  <a:pt x="123511" y="775884"/>
                </a:lnTo>
                <a:lnTo>
                  <a:pt x="155311" y="806821"/>
                </a:lnTo>
                <a:lnTo>
                  <a:pt x="189859" y="834533"/>
                </a:lnTo>
                <a:lnTo>
                  <a:pt x="226891" y="858827"/>
                </a:lnTo>
                <a:lnTo>
                  <a:pt x="266140" y="879511"/>
                </a:lnTo>
                <a:lnTo>
                  <a:pt x="307341" y="896392"/>
                </a:lnTo>
                <a:lnTo>
                  <a:pt x="350230" y="909276"/>
                </a:lnTo>
                <a:lnTo>
                  <a:pt x="394539" y="917971"/>
                </a:lnTo>
                <a:lnTo>
                  <a:pt x="440005" y="922284"/>
                </a:lnTo>
                <a:lnTo>
                  <a:pt x="486362" y="922023"/>
                </a:lnTo>
                <a:lnTo>
                  <a:pt x="533343" y="916994"/>
                </a:lnTo>
                <a:close/>
              </a:path>
            </a:pathLst>
          </a:custGeom>
          <a:ln w="47586">
            <a:solidFill>
              <a:srgbClr val="F7941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 rot="21060000">
            <a:off x="6151641" y="4086183"/>
            <a:ext cx="450807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0"/>
              </a:lnSpc>
            </a:pPr>
            <a:r>
              <a:rPr dirty="0" sz="1100" spc="5">
                <a:solidFill>
                  <a:srgbClr val="FFFFFF"/>
                </a:solidFill>
                <a:latin typeface="Century Gothic"/>
                <a:cs typeface="Century Gothic"/>
              </a:rPr>
              <a:t>Parker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8" name="object 18"/>
          <p:cNvSpPr txBox="1"/>
          <p:nvPr/>
        </p:nvSpPr>
        <p:spPr>
          <a:xfrm rot="21060000">
            <a:off x="6089739" y="4251124"/>
            <a:ext cx="627067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0"/>
              </a:lnSpc>
            </a:pPr>
            <a:r>
              <a:rPr dirty="0" sz="1100" spc="5">
                <a:solidFill>
                  <a:srgbClr val="FFFFFF"/>
                </a:solidFill>
                <a:latin typeface="Century Gothic"/>
                <a:cs typeface="Century Gothic"/>
              </a:rPr>
              <a:t>type</a:t>
            </a:r>
            <a:r>
              <a:rPr dirty="0" sz="1100" spc="-7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5">
                <a:solidFill>
                  <a:srgbClr val="FFFFFF"/>
                </a:solidFill>
                <a:latin typeface="Century Gothic"/>
                <a:cs typeface="Century Gothic"/>
              </a:rPr>
              <a:t>refill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9" name="object 19"/>
          <p:cNvSpPr txBox="1"/>
          <p:nvPr/>
        </p:nvSpPr>
        <p:spPr>
          <a:xfrm rot="21060000">
            <a:off x="6180870" y="4442742"/>
            <a:ext cx="504774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0"/>
              </a:lnSpc>
            </a:pPr>
            <a:r>
              <a:rPr dirty="0" sz="1100">
                <a:solidFill>
                  <a:srgbClr val="FFFFFF"/>
                </a:solidFill>
                <a:latin typeface="Century Gothic"/>
                <a:cs typeface="Century Gothic"/>
              </a:rPr>
              <a:t>4,000m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4884780" y="3921245"/>
            <a:ext cx="913130" cy="913130"/>
          </a:xfrm>
          <a:custGeom>
            <a:avLst/>
            <a:gdLst/>
            <a:ahLst/>
            <a:cxnLst/>
            <a:rect l="l" t="t" r="r" b="b"/>
            <a:pathLst>
              <a:path w="913129" h="913129">
                <a:moveTo>
                  <a:pt x="477171" y="0"/>
                </a:moveTo>
                <a:lnTo>
                  <a:pt x="431305" y="259"/>
                </a:lnTo>
                <a:lnTo>
                  <a:pt x="384821" y="5235"/>
                </a:lnTo>
                <a:lnTo>
                  <a:pt x="339077" y="14866"/>
                </a:lnTo>
                <a:lnTo>
                  <a:pt x="295378" y="28793"/>
                </a:lnTo>
                <a:lnTo>
                  <a:pt x="253915" y="46751"/>
                </a:lnTo>
                <a:lnTo>
                  <a:pt x="214880" y="68480"/>
                </a:lnTo>
                <a:lnTo>
                  <a:pt x="178463" y="93716"/>
                </a:lnTo>
                <a:lnTo>
                  <a:pt x="144854" y="122197"/>
                </a:lnTo>
                <a:lnTo>
                  <a:pt x="114245" y="153660"/>
                </a:lnTo>
                <a:lnTo>
                  <a:pt x="86827" y="187842"/>
                </a:lnTo>
                <a:lnTo>
                  <a:pt x="62789" y="224481"/>
                </a:lnTo>
                <a:lnTo>
                  <a:pt x="42324" y="263314"/>
                </a:lnTo>
                <a:lnTo>
                  <a:pt x="25622" y="304079"/>
                </a:lnTo>
                <a:lnTo>
                  <a:pt x="12873" y="346513"/>
                </a:lnTo>
                <a:lnTo>
                  <a:pt x="4268" y="390354"/>
                </a:lnTo>
                <a:lnTo>
                  <a:pt x="0" y="435338"/>
                </a:lnTo>
                <a:lnTo>
                  <a:pt x="257" y="481203"/>
                </a:lnTo>
                <a:lnTo>
                  <a:pt x="5231" y="527688"/>
                </a:lnTo>
                <a:lnTo>
                  <a:pt x="14864" y="573434"/>
                </a:lnTo>
                <a:lnTo>
                  <a:pt x="28793" y="617134"/>
                </a:lnTo>
                <a:lnTo>
                  <a:pt x="46753" y="658598"/>
                </a:lnTo>
                <a:lnTo>
                  <a:pt x="68483" y="697634"/>
                </a:lnTo>
                <a:lnTo>
                  <a:pt x="93721" y="734051"/>
                </a:lnTo>
                <a:lnTo>
                  <a:pt x="122202" y="767660"/>
                </a:lnTo>
                <a:lnTo>
                  <a:pt x="153666" y="798269"/>
                </a:lnTo>
                <a:lnTo>
                  <a:pt x="187849" y="825687"/>
                </a:lnTo>
                <a:lnTo>
                  <a:pt x="224488" y="849723"/>
                </a:lnTo>
                <a:lnTo>
                  <a:pt x="263322" y="870188"/>
                </a:lnTo>
                <a:lnTo>
                  <a:pt x="304087" y="886890"/>
                </a:lnTo>
                <a:lnTo>
                  <a:pt x="346522" y="899638"/>
                </a:lnTo>
                <a:lnTo>
                  <a:pt x="390362" y="908241"/>
                </a:lnTo>
                <a:lnTo>
                  <a:pt x="435346" y="912510"/>
                </a:lnTo>
                <a:lnTo>
                  <a:pt x="481212" y="912252"/>
                </a:lnTo>
                <a:lnTo>
                  <a:pt x="527696" y="907278"/>
                </a:lnTo>
                <a:lnTo>
                  <a:pt x="573442" y="897644"/>
                </a:lnTo>
                <a:lnTo>
                  <a:pt x="617143" y="883716"/>
                </a:lnTo>
                <a:lnTo>
                  <a:pt x="658606" y="865755"/>
                </a:lnTo>
                <a:lnTo>
                  <a:pt x="697642" y="844025"/>
                </a:lnTo>
                <a:lnTo>
                  <a:pt x="734060" y="818788"/>
                </a:lnTo>
                <a:lnTo>
                  <a:pt x="767668" y="790306"/>
                </a:lnTo>
                <a:lnTo>
                  <a:pt x="798277" y="758843"/>
                </a:lnTo>
                <a:lnTo>
                  <a:pt x="825695" y="724660"/>
                </a:lnTo>
                <a:lnTo>
                  <a:pt x="849732" y="688020"/>
                </a:lnTo>
                <a:lnTo>
                  <a:pt x="870196" y="649186"/>
                </a:lnTo>
                <a:lnTo>
                  <a:pt x="886898" y="608421"/>
                </a:lnTo>
                <a:lnTo>
                  <a:pt x="899646" y="565987"/>
                </a:lnTo>
                <a:lnTo>
                  <a:pt x="908250" y="522146"/>
                </a:lnTo>
                <a:lnTo>
                  <a:pt x="912518" y="477162"/>
                </a:lnTo>
                <a:lnTo>
                  <a:pt x="912261" y="431297"/>
                </a:lnTo>
                <a:lnTo>
                  <a:pt x="907286" y="384813"/>
                </a:lnTo>
                <a:lnTo>
                  <a:pt x="897653" y="339068"/>
                </a:lnTo>
                <a:lnTo>
                  <a:pt x="883725" y="295369"/>
                </a:lnTo>
                <a:lnTo>
                  <a:pt x="865764" y="253907"/>
                </a:lnTo>
                <a:lnTo>
                  <a:pt x="844034" y="214872"/>
                </a:lnTo>
                <a:lnTo>
                  <a:pt x="818797" y="178455"/>
                </a:lnTo>
                <a:lnTo>
                  <a:pt x="790315" y="144846"/>
                </a:lnTo>
                <a:lnTo>
                  <a:pt x="758851" y="114238"/>
                </a:lnTo>
                <a:lnTo>
                  <a:pt x="724668" y="86820"/>
                </a:lnTo>
                <a:lnTo>
                  <a:pt x="688029" y="62783"/>
                </a:lnTo>
                <a:lnTo>
                  <a:pt x="649195" y="42319"/>
                </a:lnTo>
                <a:lnTo>
                  <a:pt x="608430" y="25617"/>
                </a:lnTo>
                <a:lnTo>
                  <a:pt x="565995" y="12870"/>
                </a:lnTo>
                <a:lnTo>
                  <a:pt x="522155" y="4267"/>
                </a:lnTo>
                <a:lnTo>
                  <a:pt x="477171" y="0"/>
                </a:lnTo>
                <a:close/>
              </a:path>
            </a:pathLst>
          </a:custGeom>
          <a:solidFill>
            <a:srgbClr val="ED067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884780" y="3921245"/>
            <a:ext cx="913130" cy="913130"/>
          </a:xfrm>
          <a:custGeom>
            <a:avLst/>
            <a:gdLst/>
            <a:ahLst/>
            <a:cxnLst/>
            <a:rect l="l" t="t" r="r" b="b"/>
            <a:pathLst>
              <a:path w="913129" h="913129">
                <a:moveTo>
                  <a:pt x="527696" y="907278"/>
                </a:moveTo>
                <a:lnTo>
                  <a:pt x="573442" y="897644"/>
                </a:lnTo>
                <a:lnTo>
                  <a:pt x="617143" y="883716"/>
                </a:lnTo>
                <a:lnTo>
                  <a:pt x="658606" y="865755"/>
                </a:lnTo>
                <a:lnTo>
                  <a:pt x="697642" y="844025"/>
                </a:lnTo>
                <a:lnTo>
                  <a:pt x="734060" y="818788"/>
                </a:lnTo>
                <a:lnTo>
                  <a:pt x="767668" y="790306"/>
                </a:lnTo>
                <a:lnTo>
                  <a:pt x="798277" y="758843"/>
                </a:lnTo>
                <a:lnTo>
                  <a:pt x="825695" y="724660"/>
                </a:lnTo>
                <a:lnTo>
                  <a:pt x="849732" y="688020"/>
                </a:lnTo>
                <a:lnTo>
                  <a:pt x="870196" y="649186"/>
                </a:lnTo>
                <a:lnTo>
                  <a:pt x="886898" y="608421"/>
                </a:lnTo>
                <a:lnTo>
                  <a:pt x="899646" y="565987"/>
                </a:lnTo>
                <a:lnTo>
                  <a:pt x="908250" y="522146"/>
                </a:lnTo>
                <a:lnTo>
                  <a:pt x="912518" y="477162"/>
                </a:lnTo>
                <a:lnTo>
                  <a:pt x="912261" y="431297"/>
                </a:lnTo>
                <a:lnTo>
                  <a:pt x="907286" y="384813"/>
                </a:lnTo>
                <a:lnTo>
                  <a:pt x="897653" y="339068"/>
                </a:lnTo>
                <a:lnTo>
                  <a:pt x="883725" y="295369"/>
                </a:lnTo>
                <a:lnTo>
                  <a:pt x="865764" y="253907"/>
                </a:lnTo>
                <a:lnTo>
                  <a:pt x="844034" y="214872"/>
                </a:lnTo>
                <a:lnTo>
                  <a:pt x="818797" y="178455"/>
                </a:lnTo>
                <a:lnTo>
                  <a:pt x="790315" y="144846"/>
                </a:lnTo>
                <a:lnTo>
                  <a:pt x="758851" y="114238"/>
                </a:lnTo>
                <a:lnTo>
                  <a:pt x="724668" y="86820"/>
                </a:lnTo>
                <a:lnTo>
                  <a:pt x="688029" y="62783"/>
                </a:lnTo>
                <a:lnTo>
                  <a:pt x="649195" y="42319"/>
                </a:lnTo>
                <a:lnTo>
                  <a:pt x="608430" y="25617"/>
                </a:lnTo>
                <a:lnTo>
                  <a:pt x="565995" y="12870"/>
                </a:lnTo>
                <a:lnTo>
                  <a:pt x="522155" y="4267"/>
                </a:lnTo>
                <a:lnTo>
                  <a:pt x="477171" y="0"/>
                </a:lnTo>
                <a:lnTo>
                  <a:pt x="431305" y="259"/>
                </a:lnTo>
                <a:lnTo>
                  <a:pt x="384821" y="5235"/>
                </a:lnTo>
                <a:lnTo>
                  <a:pt x="339077" y="14866"/>
                </a:lnTo>
                <a:lnTo>
                  <a:pt x="295378" y="28793"/>
                </a:lnTo>
                <a:lnTo>
                  <a:pt x="253915" y="46751"/>
                </a:lnTo>
                <a:lnTo>
                  <a:pt x="214880" y="68480"/>
                </a:lnTo>
                <a:lnTo>
                  <a:pt x="178463" y="93716"/>
                </a:lnTo>
                <a:lnTo>
                  <a:pt x="144854" y="122197"/>
                </a:lnTo>
                <a:lnTo>
                  <a:pt x="114245" y="153660"/>
                </a:lnTo>
                <a:lnTo>
                  <a:pt x="86827" y="187842"/>
                </a:lnTo>
                <a:lnTo>
                  <a:pt x="62789" y="224481"/>
                </a:lnTo>
                <a:lnTo>
                  <a:pt x="42324" y="263314"/>
                </a:lnTo>
                <a:lnTo>
                  <a:pt x="25622" y="304079"/>
                </a:lnTo>
                <a:lnTo>
                  <a:pt x="12873" y="346513"/>
                </a:lnTo>
                <a:lnTo>
                  <a:pt x="4268" y="390354"/>
                </a:lnTo>
                <a:lnTo>
                  <a:pt x="0" y="435338"/>
                </a:lnTo>
                <a:lnTo>
                  <a:pt x="257" y="481203"/>
                </a:lnTo>
                <a:lnTo>
                  <a:pt x="5231" y="527688"/>
                </a:lnTo>
                <a:lnTo>
                  <a:pt x="14864" y="573434"/>
                </a:lnTo>
                <a:lnTo>
                  <a:pt x="28793" y="617134"/>
                </a:lnTo>
                <a:lnTo>
                  <a:pt x="46753" y="658598"/>
                </a:lnTo>
                <a:lnTo>
                  <a:pt x="68483" y="697634"/>
                </a:lnTo>
                <a:lnTo>
                  <a:pt x="93721" y="734051"/>
                </a:lnTo>
                <a:lnTo>
                  <a:pt x="122202" y="767660"/>
                </a:lnTo>
                <a:lnTo>
                  <a:pt x="153666" y="798269"/>
                </a:lnTo>
                <a:lnTo>
                  <a:pt x="187849" y="825687"/>
                </a:lnTo>
                <a:lnTo>
                  <a:pt x="224488" y="849723"/>
                </a:lnTo>
                <a:lnTo>
                  <a:pt x="263322" y="870188"/>
                </a:lnTo>
                <a:lnTo>
                  <a:pt x="304087" y="886890"/>
                </a:lnTo>
                <a:lnTo>
                  <a:pt x="346522" y="899638"/>
                </a:lnTo>
                <a:lnTo>
                  <a:pt x="390362" y="908241"/>
                </a:lnTo>
                <a:lnTo>
                  <a:pt x="435346" y="912510"/>
                </a:lnTo>
                <a:lnTo>
                  <a:pt x="481212" y="912252"/>
                </a:lnTo>
                <a:lnTo>
                  <a:pt x="527696" y="907278"/>
                </a:lnTo>
                <a:close/>
              </a:path>
            </a:pathLst>
          </a:custGeom>
          <a:ln w="48653">
            <a:solidFill>
              <a:srgbClr val="00B7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 rot="21120000">
            <a:off x="5136268" y="4186898"/>
            <a:ext cx="349005" cy="1435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30"/>
              </a:lnSpc>
            </a:pPr>
            <a:r>
              <a:rPr dirty="0" sz="1100" spc="10">
                <a:solidFill>
                  <a:srgbClr val="FFFFFF"/>
                </a:solidFill>
                <a:latin typeface="Century Gothic"/>
                <a:cs typeface="Century Gothic"/>
              </a:rPr>
              <a:t>click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3" name="object 23"/>
          <p:cNvSpPr txBox="1"/>
          <p:nvPr/>
        </p:nvSpPr>
        <p:spPr>
          <a:xfrm rot="21120000">
            <a:off x="5104028" y="4382948"/>
            <a:ext cx="474349" cy="1435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30"/>
              </a:lnSpc>
            </a:pPr>
            <a:r>
              <a:rPr dirty="0" sz="1100" spc="5">
                <a:solidFill>
                  <a:srgbClr val="FFFFFF"/>
                </a:solidFill>
                <a:latin typeface="Century Gothic"/>
                <a:cs typeface="Century Gothic"/>
              </a:rPr>
              <a:t>action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4" name="object 24"/>
          <p:cNvSpPr txBox="1">
            <a:spLocks noGrp="1"/>
          </p:cNvSpPr>
          <p:nvPr>
            <p:ph type="title"/>
          </p:nvPr>
        </p:nvSpPr>
        <p:spPr>
          <a:xfrm>
            <a:off x="539000" y="406603"/>
            <a:ext cx="6484620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000"/>
              <a:t>Z742A </a:t>
            </a:r>
            <a:r>
              <a:rPr dirty="0" spc="-35"/>
              <a:t>Metal </a:t>
            </a:r>
            <a:r>
              <a:rPr dirty="0" spc="-30"/>
              <a:t>Pen </a:t>
            </a:r>
            <a:r>
              <a:rPr dirty="0" spc="-40"/>
              <a:t>Ballpoint Executive </a:t>
            </a:r>
            <a:r>
              <a:rPr dirty="0" spc="-35"/>
              <a:t>Matte</a:t>
            </a:r>
            <a:r>
              <a:rPr dirty="0" spc="-325"/>
              <a:t> </a:t>
            </a:r>
            <a:r>
              <a:rPr dirty="0" spc="-45"/>
              <a:t>Gabriella</a:t>
            </a:r>
            <a:endParaRPr sz="4000"/>
          </a:p>
        </p:txBody>
      </p:sp>
      <p:sp>
        <p:nvSpPr>
          <p:cNvPr id="25" name="object 25"/>
          <p:cNvSpPr/>
          <p:nvPr/>
        </p:nvSpPr>
        <p:spPr>
          <a:xfrm>
            <a:off x="471175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7095174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72320" y="1267889"/>
            <a:ext cx="6623050" cy="0"/>
          </a:xfrm>
          <a:custGeom>
            <a:avLst/>
            <a:gdLst/>
            <a:ahLst/>
            <a:cxnLst/>
            <a:rect l="l" t="t" r="r" b="b"/>
            <a:pathLst>
              <a:path w="6623050" h="0">
                <a:moveTo>
                  <a:pt x="0" y="0"/>
                </a:moveTo>
                <a:lnTo>
                  <a:pt x="6622554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72499" y="8319178"/>
            <a:ext cx="6622415" cy="0"/>
          </a:xfrm>
          <a:custGeom>
            <a:avLst/>
            <a:gdLst/>
            <a:ahLst/>
            <a:cxnLst/>
            <a:rect l="l" t="t" r="r" b="b"/>
            <a:pathLst>
              <a:path w="6622415" h="0">
                <a:moveTo>
                  <a:pt x="0" y="0"/>
                </a:moveTo>
                <a:lnTo>
                  <a:pt x="6622376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2019-10-23T01:20:29Z</dcterms:created>
  <dcterms:modified xsi:type="dcterms:W3CDTF">2019-10-23T01:20:29Z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2018-10-12T00:00:00Z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2019-10-23T00:00:00Z</vt:filetime>
  </property>
</Properties>
</file>