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56376" y="1349997"/>
            <a:ext cx="5938593" cy="14381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700" y="406603"/>
            <a:ext cx="64594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234251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13.4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0717"/>
            <a:ext cx="1778635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Champagne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4425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Carbon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987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98723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120000">
            <a:off x="5119830" y="4204226"/>
            <a:ext cx="456707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metal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120000">
            <a:off x="5145522" y="4369097"/>
            <a:ext cx="4579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barrel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779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77925" y="3897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7"/>
                </a:move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060000">
            <a:off x="6173769" y="4072188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060000">
            <a:off x="6111868" y="423712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202998" y="4428747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31109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31109" y="3911239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4078279" y="4104113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4176163" y="4254259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3982366" y="4404424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5304" y="2900159"/>
            <a:ext cx="278447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20014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refined finish of the Maya Carbon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Fibre  Metal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designed </a:t>
            </a:r>
            <a:r>
              <a:rPr dirty="0" sz="1000">
                <a:latin typeface="Century Gothic"/>
                <a:cs typeface="Century Gothic"/>
              </a:rPr>
              <a:t>to create a  knock-out, executive </a:t>
            </a:r>
            <a:r>
              <a:rPr dirty="0" sz="1000" spc="-5">
                <a:latin typeface="Century Gothic"/>
                <a:cs typeface="Century Gothic"/>
              </a:rPr>
              <a:t>style </a:t>
            </a:r>
            <a:r>
              <a:rPr dirty="0" sz="1000">
                <a:latin typeface="Century Gothic"/>
                <a:cs typeface="Century Gothic"/>
              </a:rPr>
              <a:t>corporate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It's </a:t>
            </a:r>
            <a:r>
              <a:rPr dirty="0" sz="1000">
                <a:latin typeface="Century Gothic"/>
                <a:cs typeface="Century Gothic"/>
              </a:rPr>
              <a:t>carbon fibre chrome trim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certain to  </a:t>
            </a:r>
            <a:r>
              <a:rPr dirty="0" sz="1000" spc="-5">
                <a:latin typeface="Century Gothic"/>
                <a:cs typeface="Century Gothic"/>
              </a:rPr>
              <a:t>impress as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promotional pen, printed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(champagne </a:t>
            </a:r>
            <a:r>
              <a:rPr dirty="0" sz="1000">
                <a:latin typeface="Century Gothic"/>
                <a:cs typeface="Century Gothic"/>
              </a:rPr>
              <a:t>finish) </a:t>
            </a:r>
            <a:r>
              <a:rPr dirty="0" sz="1000" spc="-5">
                <a:latin typeface="Century Gothic"/>
                <a:cs typeface="Century Gothic"/>
              </a:rPr>
              <a:t>with your  </a:t>
            </a:r>
            <a:r>
              <a:rPr dirty="0" sz="1000">
                <a:latin typeface="Century Gothic"/>
                <a:cs typeface="Century Gothic"/>
              </a:rPr>
              <a:t>client's</a:t>
            </a:r>
            <a:r>
              <a:rPr dirty="0" sz="1000" spc="-5">
                <a:latin typeface="Century Gothic"/>
                <a:cs typeface="Century Gothic"/>
              </a:rPr>
              <a:t> logo.</a:t>
            </a:r>
            <a:endParaRPr sz="1000">
              <a:latin typeface="Century Gothic"/>
              <a:cs typeface="Century Gothic"/>
            </a:endParaRPr>
          </a:p>
          <a:p>
            <a:pPr marL="12700" marR="48514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engineered Parker type refill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">
                <a:latin typeface="Century Gothic"/>
                <a:cs typeface="Century Gothic"/>
              </a:rPr>
              <a:t> 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25284" y="2858117"/>
            <a:ext cx="2225040" cy="4533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 </a:t>
            </a: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06406" y="5355869"/>
            <a:ext cx="2658338" cy="434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51700" y="406603"/>
            <a:ext cx="64439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Z738S</a:t>
            </a:r>
            <a:r>
              <a:rPr dirty="0" sz="4000" spc="-459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Prestige </a:t>
            </a:r>
            <a:r>
              <a:rPr dirty="0" spc="-50"/>
              <a:t>Carbon Fibre </a:t>
            </a:r>
            <a:r>
              <a:rPr dirty="0" spc="-60"/>
              <a:t>Maya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2019-10-23T01:18:39Z</dcterms:created>
  <dcterms:modified xsi:type="dcterms:W3CDTF">2019-10-23T01:18:39Z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