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7994" y="0"/>
            <a:ext cx="6627495" cy="1267460"/>
          </a:xfrm>
          <a:custGeom>
            <a:avLst/>
            <a:gdLst/>
            <a:ahLst/>
            <a:cxnLst/>
            <a:rect l="l" t="t" r="r" b="b"/>
            <a:pathLst>
              <a:path w="6627495" h="1267460">
                <a:moveTo>
                  <a:pt x="0" y="1267206"/>
                </a:moveTo>
                <a:lnTo>
                  <a:pt x="6626885" y="1267206"/>
                </a:lnTo>
                <a:lnTo>
                  <a:pt x="6626885" y="0"/>
                </a:lnTo>
                <a:lnTo>
                  <a:pt x="0" y="0"/>
                </a:lnTo>
                <a:lnTo>
                  <a:pt x="0" y="1267206"/>
                </a:lnTo>
                <a:close/>
              </a:path>
            </a:pathLst>
          </a:custGeom>
          <a:solidFill>
            <a:srgbClr val="F4F3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3472595" y="5031369"/>
            <a:ext cx="0" cy="3287395"/>
          </a:xfrm>
          <a:custGeom>
            <a:avLst/>
            <a:gdLst/>
            <a:ahLst/>
            <a:cxnLst/>
            <a:rect l="l" t="t" r="r" b="b"/>
            <a:pathLst>
              <a:path w="0" h="3287395">
                <a:moveTo>
                  <a:pt x="0" y="3287153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472499" y="5031003"/>
            <a:ext cx="6621780" cy="0"/>
          </a:xfrm>
          <a:custGeom>
            <a:avLst/>
            <a:gdLst/>
            <a:ahLst/>
            <a:cxnLst/>
            <a:rect l="l" t="t" r="r" b="b"/>
            <a:pathLst>
              <a:path w="6621780" h="0">
                <a:moveTo>
                  <a:pt x="0" y="0"/>
                </a:moveTo>
                <a:lnTo>
                  <a:pt x="662129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472499" y="6393178"/>
            <a:ext cx="3001010" cy="0"/>
          </a:xfrm>
          <a:custGeom>
            <a:avLst/>
            <a:gdLst/>
            <a:ahLst/>
            <a:cxnLst/>
            <a:rect l="l" t="t" r="r" b="b"/>
            <a:pathLst>
              <a:path w="3001010" h="0">
                <a:moveTo>
                  <a:pt x="0" y="0"/>
                </a:moveTo>
                <a:lnTo>
                  <a:pt x="300071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856376" y="1349997"/>
            <a:ext cx="5938593" cy="143818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51700" y="406603"/>
            <a:ext cx="6459448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2937" y="5032685"/>
            <a:ext cx="2342515" cy="113411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>
                <a:latin typeface="Century Gothic"/>
                <a:cs typeface="Century Gothic"/>
              </a:rPr>
              <a:t>Packaging</a:t>
            </a:r>
            <a:r>
              <a:rPr dirty="0" sz="1400" spc="-5">
                <a:latin typeface="Century Gothic"/>
                <a:cs typeface="Century Gothic"/>
              </a:rPr>
              <a:t> info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dirty="0" sz="1000" spc="-5">
                <a:latin typeface="Century Gothic"/>
                <a:cs typeface="Century Gothic"/>
              </a:rPr>
              <a:t>Shipping </a:t>
            </a:r>
            <a:r>
              <a:rPr dirty="0" sz="1000">
                <a:latin typeface="Century Gothic"/>
                <a:cs typeface="Century Gothic"/>
              </a:rPr>
              <a:t>Carton </a:t>
            </a:r>
            <a:r>
              <a:rPr dirty="0" sz="1000" spc="-5">
                <a:latin typeface="Century Gothic"/>
                <a:cs typeface="Century Gothic"/>
              </a:rPr>
              <a:t>Qty: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500</a:t>
            </a:r>
            <a:endParaRPr sz="1000">
              <a:latin typeface="Century Gothic"/>
              <a:cs typeface="Century Gothic"/>
            </a:endParaRPr>
          </a:p>
          <a:p>
            <a:pPr marL="12700" marR="5080">
              <a:lnSpc>
                <a:spcPct val="116700"/>
              </a:lnSpc>
            </a:pPr>
            <a:r>
              <a:rPr dirty="0" sz="1000" spc="-5">
                <a:latin typeface="Century Gothic"/>
                <a:cs typeface="Century Gothic"/>
              </a:rPr>
              <a:t>Shipping </a:t>
            </a:r>
            <a:r>
              <a:rPr dirty="0" sz="1000">
                <a:latin typeface="Century Gothic"/>
                <a:cs typeface="Century Gothic"/>
              </a:rPr>
              <a:t>Carton Size: </a:t>
            </a:r>
            <a:r>
              <a:rPr dirty="0" sz="1000" spc="-5">
                <a:latin typeface="Century Gothic"/>
                <a:cs typeface="Century Gothic"/>
              </a:rPr>
              <a:t>90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23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23.5cm  (LxWxH)</a:t>
            </a:r>
            <a:endParaRPr sz="1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dirty="0" sz="1000">
                <a:latin typeface="Century Gothic"/>
                <a:cs typeface="Century Gothic"/>
              </a:rPr>
              <a:t>Carton Weight </a:t>
            </a:r>
            <a:r>
              <a:rPr dirty="0" sz="1000" spc="-5">
                <a:latin typeface="Century Gothic"/>
                <a:cs typeface="Century Gothic"/>
              </a:rPr>
              <a:t>(kg):</a:t>
            </a:r>
            <a:r>
              <a:rPr dirty="0" sz="1000" spc="-2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13.4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35299" y="6390717"/>
            <a:ext cx="1778635" cy="1386205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>
                <a:latin typeface="Century Gothic"/>
                <a:cs typeface="Century Gothic"/>
              </a:rPr>
              <a:t>Print</a:t>
            </a:r>
            <a:r>
              <a:rPr dirty="0" sz="1400" spc="-5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dirty="0" sz="1000">
                <a:latin typeface="Century Gothic"/>
                <a:cs typeface="Century Gothic"/>
              </a:rPr>
              <a:t>Pad Print </a:t>
            </a:r>
            <a:r>
              <a:rPr dirty="0" sz="1000" spc="-5">
                <a:latin typeface="Century Gothic"/>
                <a:cs typeface="Century Gothic"/>
              </a:rPr>
              <a:t>(barrel): 40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6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8mm</a:t>
            </a:r>
            <a:endParaRPr sz="10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</a:pPr>
            <a:r>
              <a:rPr dirty="0" sz="1400" spc="-5">
                <a:latin typeface="Century Gothic"/>
                <a:cs typeface="Century Gothic"/>
              </a:rPr>
              <a:t>Engrave</a:t>
            </a:r>
            <a:r>
              <a:rPr dirty="0" sz="1400" spc="-15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 marR="5080">
              <a:lnSpc>
                <a:spcPct val="116700"/>
              </a:lnSpc>
              <a:spcBef>
                <a:spcPts val="484"/>
              </a:spcBef>
            </a:pPr>
            <a:r>
              <a:rPr dirty="0" sz="1000" spc="-5">
                <a:latin typeface="Century Gothic"/>
                <a:cs typeface="Century Gothic"/>
              </a:rPr>
              <a:t>Engrave (barrel): 40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8mm  Engrave </a:t>
            </a:r>
            <a:r>
              <a:rPr dirty="0" sz="1000">
                <a:latin typeface="Century Gothic"/>
                <a:cs typeface="Century Gothic"/>
              </a:rPr>
              <a:t>Color:</a:t>
            </a:r>
            <a:r>
              <a:rPr dirty="0" sz="1000" spc="-9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Champagne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635300" y="5153853"/>
            <a:ext cx="66929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entury Gothic"/>
                <a:cs typeface="Century Gothic"/>
              </a:rPr>
              <a:t>Colours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70880" y="2786828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6337699" y="5543270"/>
            <a:ext cx="442595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Carbon</a:t>
            </a:r>
            <a:r>
              <a:rPr dirty="0" sz="800" spc="-35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CT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898723" y="3913463"/>
            <a:ext cx="922655" cy="922655"/>
          </a:xfrm>
          <a:custGeom>
            <a:avLst/>
            <a:gdLst/>
            <a:ahLst/>
            <a:cxnLst/>
            <a:rect l="l" t="t" r="r" b="b"/>
            <a:pathLst>
              <a:path w="922654" h="922654">
                <a:moveTo>
                  <a:pt x="482282" y="0"/>
                </a:moveTo>
                <a:lnTo>
                  <a:pt x="435926" y="259"/>
                </a:lnTo>
                <a:lnTo>
                  <a:pt x="388944" y="5286"/>
                </a:lnTo>
                <a:lnTo>
                  <a:pt x="342708" y="15022"/>
                </a:lnTo>
                <a:lnTo>
                  <a:pt x="298539" y="29100"/>
                </a:lnTo>
                <a:lnTo>
                  <a:pt x="256632" y="47253"/>
                </a:lnTo>
                <a:lnTo>
                  <a:pt x="217177" y="69216"/>
                </a:lnTo>
                <a:lnTo>
                  <a:pt x="180369" y="94723"/>
                </a:lnTo>
                <a:lnTo>
                  <a:pt x="146400" y="123510"/>
                </a:lnTo>
                <a:lnTo>
                  <a:pt x="115463" y="155311"/>
                </a:lnTo>
                <a:lnTo>
                  <a:pt x="87751" y="189860"/>
                </a:lnTo>
                <a:lnTo>
                  <a:pt x="63457" y="226892"/>
                </a:lnTo>
                <a:lnTo>
                  <a:pt x="42773" y="266142"/>
                </a:lnTo>
                <a:lnTo>
                  <a:pt x="25892" y="307343"/>
                </a:lnTo>
                <a:lnTo>
                  <a:pt x="13008" y="350231"/>
                </a:lnTo>
                <a:lnTo>
                  <a:pt x="4313" y="394540"/>
                </a:lnTo>
                <a:lnTo>
                  <a:pt x="0" y="440005"/>
                </a:lnTo>
                <a:lnTo>
                  <a:pt x="261" y="486360"/>
                </a:lnTo>
                <a:lnTo>
                  <a:pt x="5290" y="533340"/>
                </a:lnTo>
                <a:lnTo>
                  <a:pt x="15026" y="579576"/>
                </a:lnTo>
                <a:lnTo>
                  <a:pt x="29103" y="623744"/>
                </a:lnTo>
                <a:lnTo>
                  <a:pt x="47255" y="665652"/>
                </a:lnTo>
                <a:lnTo>
                  <a:pt x="69217" y="705107"/>
                </a:lnTo>
                <a:lnTo>
                  <a:pt x="94724" y="741915"/>
                </a:lnTo>
                <a:lnTo>
                  <a:pt x="123511" y="775884"/>
                </a:lnTo>
                <a:lnTo>
                  <a:pt x="155311" y="806821"/>
                </a:lnTo>
                <a:lnTo>
                  <a:pt x="189859" y="834533"/>
                </a:lnTo>
                <a:lnTo>
                  <a:pt x="226891" y="858827"/>
                </a:lnTo>
                <a:lnTo>
                  <a:pt x="266140" y="879511"/>
                </a:lnTo>
                <a:lnTo>
                  <a:pt x="307341" y="896392"/>
                </a:lnTo>
                <a:lnTo>
                  <a:pt x="350230" y="909276"/>
                </a:lnTo>
                <a:lnTo>
                  <a:pt x="394539" y="917971"/>
                </a:lnTo>
                <a:lnTo>
                  <a:pt x="440005" y="922284"/>
                </a:lnTo>
                <a:lnTo>
                  <a:pt x="486362" y="922023"/>
                </a:lnTo>
                <a:lnTo>
                  <a:pt x="533343" y="916994"/>
                </a:lnTo>
                <a:lnTo>
                  <a:pt x="579580" y="907258"/>
                </a:lnTo>
                <a:lnTo>
                  <a:pt x="623748" y="893181"/>
                </a:lnTo>
                <a:lnTo>
                  <a:pt x="665656" y="875029"/>
                </a:lnTo>
                <a:lnTo>
                  <a:pt x="705110" y="853067"/>
                </a:lnTo>
                <a:lnTo>
                  <a:pt x="741918" y="827560"/>
                </a:lnTo>
                <a:lnTo>
                  <a:pt x="775887" y="798773"/>
                </a:lnTo>
                <a:lnTo>
                  <a:pt x="806824" y="766973"/>
                </a:lnTo>
                <a:lnTo>
                  <a:pt x="834536" y="732425"/>
                </a:lnTo>
                <a:lnTo>
                  <a:pt x="858831" y="695393"/>
                </a:lnTo>
                <a:lnTo>
                  <a:pt x="879515" y="656144"/>
                </a:lnTo>
                <a:lnTo>
                  <a:pt x="896395" y="614943"/>
                </a:lnTo>
                <a:lnTo>
                  <a:pt x="909280" y="572054"/>
                </a:lnTo>
                <a:lnTo>
                  <a:pt x="917975" y="527745"/>
                </a:lnTo>
                <a:lnTo>
                  <a:pt x="922288" y="482279"/>
                </a:lnTo>
                <a:lnTo>
                  <a:pt x="922027" y="435922"/>
                </a:lnTo>
                <a:lnTo>
                  <a:pt x="916998" y="388941"/>
                </a:lnTo>
                <a:lnTo>
                  <a:pt x="907262" y="342704"/>
                </a:lnTo>
                <a:lnTo>
                  <a:pt x="893185" y="298536"/>
                </a:lnTo>
                <a:lnTo>
                  <a:pt x="875032" y="256629"/>
                </a:lnTo>
                <a:lnTo>
                  <a:pt x="853070" y="217175"/>
                </a:lnTo>
                <a:lnTo>
                  <a:pt x="827563" y="180368"/>
                </a:lnTo>
                <a:lnTo>
                  <a:pt x="798777" y="146400"/>
                </a:lnTo>
                <a:lnTo>
                  <a:pt x="766977" y="115464"/>
                </a:lnTo>
                <a:lnTo>
                  <a:pt x="732428" y="87752"/>
                </a:lnTo>
                <a:lnTo>
                  <a:pt x="695397" y="63458"/>
                </a:lnTo>
                <a:lnTo>
                  <a:pt x="656148" y="42775"/>
                </a:lnTo>
                <a:lnTo>
                  <a:pt x="614946" y="25894"/>
                </a:lnTo>
                <a:lnTo>
                  <a:pt x="572058" y="13010"/>
                </a:lnTo>
                <a:lnTo>
                  <a:pt x="527748" y="4314"/>
                </a:lnTo>
                <a:lnTo>
                  <a:pt x="482282" y="0"/>
                </a:lnTo>
                <a:close/>
              </a:path>
            </a:pathLst>
          </a:custGeom>
          <a:solidFill>
            <a:srgbClr val="8DC63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898723" y="3913463"/>
            <a:ext cx="922655" cy="922655"/>
          </a:xfrm>
          <a:custGeom>
            <a:avLst/>
            <a:gdLst/>
            <a:ahLst/>
            <a:cxnLst/>
            <a:rect l="l" t="t" r="r" b="b"/>
            <a:pathLst>
              <a:path w="922654" h="922654">
                <a:moveTo>
                  <a:pt x="533343" y="916994"/>
                </a:moveTo>
                <a:lnTo>
                  <a:pt x="579580" y="907258"/>
                </a:lnTo>
                <a:lnTo>
                  <a:pt x="623748" y="893181"/>
                </a:lnTo>
                <a:lnTo>
                  <a:pt x="665656" y="875029"/>
                </a:lnTo>
                <a:lnTo>
                  <a:pt x="705110" y="853067"/>
                </a:lnTo>
                <a:lnTo>
                  <a:pt x="741918" y="827560"/>
                </a:lnTo>
                <a:lnTo>
                  <a:pt x="775887" y="798773"/>
                </a:lnTo>
                <a:lnTo>
                  <a:pt x="806824" y="766973"/>
                </a:lnTo>
                <a:lnTo>
                  <a:pt x="834536" y="732425"/>
                </a:lnTo>
                <a:lnTo>
                  <a:pt x="858831" y="695393"/>
                </a:lnTo>
                <a:lnTo>
                  <a:pt x="879515" y="656144"/>
                </a:lnTo>
                <a:lnTo>
                  <a:pt x="896395" y="614943"/>
                </a:lnTo>
                <a:lnTo>
                  <a:pt x="909280" y="572054"/>
                </a:lnTo>
                <a:lnTo>
                  <a:pt x="917975" y="527745"/>
                </a:lnTo>
                <a:lnTo>
                  <a:pt x="922288" y="482279"/>
                </a:lnTo>
                <a:lnTo>
                  <a:pt x="922027" y="435922"/>
                </a:lnTo>
                <a:lnTo>
                  <a:pt x="916998" y="388941"/>
                </a:lnTo>
                <a:lnTo>
                  <a:pt x="907262" y="342704"/>
                </a:lnTo>
                <a:lnTo>
                  <a:pt x="893185" y="298536"/>
                </a:lnTo>
                <a:lnTo>
                  <a:pt x="875032" y="256629"/>
                </a:lnTo>
                <a:lnTo>
                  <a:pt x="853070" y="217175"/>
                </a:lnTo>
                <a:lnTo>
                  <a:pt x="827563" y="180368"/>
                </a:lnTo>
                <a:lnTo>
                  <a:pt x="798777" y="146400"/>
                </a:lnTo>
                <a:lnTo>
                  <a:pt x="766977" y="115464"/>
                </a:lnTo>
                <a:lnTo>
                  <a:pt x="732428" y="87752"/>
                </a:lnTo>
                <a:lnTo>
                  <a:pt x="695397" y="63458"/>
                </a:lnTo>
                <a:lnTo>
                  <a:pt x="656148" y="42775"/>
                </a:lnTo>
                <a:lnTo>
                  <a:pt x="614946" y="25894"/>
                </a:lnTo>
                <a:lnTo>
                  <a:pt x="572058" y="13010"/>
                </a:lnTo>
                <a:lnTo>
                  <a:pt x="527748" y="4314"/>
                </a:lnTo>
                <a:lnTo>
                  <a:pt x="482282" y="0"/>
                </a:lnTo>
                <a:lnTo>
                  <a:pt x="435926" y="259"/>
                </a:lnTo>
                <a:lnTo>
                  <a:pt x="388944" y="5286"/>
                </a:lnTo>
                <a:lnTo>
                  <a:pt x="342708" y="15022"/>
                </a:lnTo>
                <a:lnTo>
                  <a:pt x="298539" y="29100"/>
                </a:lnTo>
                <a:lnTo>
                  <a:pt x="256632" y="47253"/>
                </a:lnTo>
                <a:lnTo>
                  <a:pt x="217177" y="69216"/>
                </a:lnTo>
                <a:lnTo>
                  <a:pt x="180369" y="94723"/>
                </a:lnTo>
                <a:lnTo>
                  <a:pt x="146400" y="123510"/>
                </a:lnTo>
                <a:lnTo>
                  <a:pt x="115463" y="155311"/>
                </a:lnTo>
                <a:lnTo>
                  <a:pt x="87751" y="189860"/>
                </a:lnTo>
                <a:lnTo>
                  <a:pt x="63457" y="226892"/>
                </a:lnTo>
                <a:lnTo>
                  <a:pt x="42773" y="266142"/>
                </a:lnTo>
                <a:lnTo>
                  <a:pt x="25892" y="307343"/>
                </a:lnTo>
                <a:lnTo>
                  <a:pt x="13008" y="350231"/>
                </a:lnTo>
                <a:lnTo>
                  <a:pt x="4313" y="394540"/>
                </a:lnTo>
                <a:lnTo>
                  <a:pt x="0" y="440005"/>
                </a:lnTo>
                <a:lnTo>
                  <a:pt x="261" y="486360"/>
                </a:lnTo>
                <a:lnTo>
                  <a:pt x="5290" y="533340"/>
                </a:lnTo>
                <a:lnTo>
                  <a:pt x="15026" y="579576"/>
                </a:lnTo>
                <a:lnTo>
                  <a:pt x="29103" y="623744"/>
                </a:lnTo>
                <a:lnTo>
                  <a:pt x="47255" y="665652"/>
                </a:lnTo>
                <a:lnTo>
                  <a:pt x="69217" y="705107"/>
                </a:lnTo>
                <a:lnTo>
                  <a:pt x="94724" y="741915"/>
                </a:lnTo>
                <a:lnTo>
                  <a:pt x="123511" y="775884"/>
                </a:lnTo>
                <a:lnTo>
                  <a:pt x="155311" y="806821"/>
                </a:lnTo>
                <a:lnTo>
                  <a:pt x="189859" y="834533"/>
                </a:lnTo>
                <a:lnTo>
                  <a:pt x="226891" y="858827"/>
                </a:lnTo>
                <a:lnTo>
                  <a:pt x="266140" y="879511"/>
                </a:lnTo>
                <a:lnTo>
                  <a:pt x="307341" y="896392"/>
                </a:lnTo>
                <a:lnTo>
                  <a:pt x="350230" y="909276"/>
                </a:lnTo>
                <a:lnTo>
                  <a:pt x="394539" y="917971"/>
                </a:lnTo>
                <a:lnTo>
                  <a:pt x="440005" y="922284"/>
                </a:lnTo>
                <a:lnTo>
                  <a:pt x="486362" y="922023"/>
                </a:lnTo>
                <a:lnTo>
                  <a:pt x="533343" y="916994"/>
                </a:lnTo>
                <a:close/>
              </a:path>
            </a:pathLst>
          </a:custGeom>
          <a:ln w="47586">
            <a:solidFill>
              <a:srgbClr val="ED067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 rot="21120000">
            <a:off x="5119830" y="4204226"/>
            <a:ext cx="456707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95"/>
              </a:lnSpc>
            </a:pPr>
            <a:r>
              <a:rPr dirty="0" sz="1200" spc="-5">
                <a:solidFill>
                  <a:srgbClr val="FFFFFF"/>
                </a:solidFill>
                <a:latin typeface="Century Gothic"/>
                <a:cs typeface="Century Gothic"/>
              </a:rPr>
              <a:t>metal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/>
          <p:nvPr/>
        </p:nvSpPr>
        <p:spPr>
          <a:xfrm rot="21120000">
            <a:off x="5145522" y="4369097"/>
            <a:ext cx="45790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95"/>
              </a:lnSpc>
            </a:pPr>
            <a:r>
              <a:rPr dirty="0" sz="1200" spc="-10">
                <a:solidFill>
                  <a:srgbClr val="FFFFFF"/>
                </a:solidFill>
                <a:latin typeface="Century Gothic"/>
                <a:cs typeface="Century Gothic"/>
              </a:rPr>
              <a:t>barrel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977925" y="3897214"/>
            <a:ext cx="922655" cy="922655"/>
          </a:xfrm>
          <a:custGeom>
            <a:avLst/>
            <a:gdLst/>
            <a:ahLst/>
            <a:cxnLst/>
            <a:rect l="l" t="t" r="r" b="b"/>
            <a:pathLst>
              <a:path w="922654" h="922654">
                <a:moveTo>
                  <a:pt x="482282" y="0"/>
                </a:moveTo>
                <a:lnTo>
                  <a:pt x="435926" y="261"/>
                </a:lnTo>
                <a:lnTo>
                  <a:pt x="388944" y="5289"/>
                </a:lnTo>
                <a:lnTo>
                  <a:pt x="342708" y="15025"/>
                </a:lnTo>
                <a:lnTo>
                  <a:pt x="298539" y="29102"/>
                </a:lnTo>
                <a:lnTo>
                  <a:pt x="256632" y="47255"/>
                </a:lnTo>
                <a:lnTo>
                  <a:pt x="217177" y="69217"/>
                </a:lnTo>
                <a:lnTo>
                  <a:pt x="180369" y="94724"/>
                </a:lnTo>
                <a:lnTo>
                  <a:pt x="146400" y="123510"/>
                </a:lnTo>
                <a:lnTo>
                  <a:pt x="115463" y="155310"/>
                </a:lnTo>
                <a:lnTo>
                  <a:pt x="87751" y="189859"/>
                </a:lnTo>
                <a:lnTo>
                  <a:pt x="63457" y="226890"/>
                </a:lnTo>
                <a:lnTo>
                  <a:pt x="42773" y="266139"/>
                </a:lnTo>
                <a:lnTo>
                  <a:pt x="25892" y="307341"/>
                </a:lnTo>
                <a:lnTo>
                  <a:pt x="13008" y="350229"/>
                </a:lnTo>
                <a:lnTo>
                  <a:pt x="4313" y="394539"/>
                </a:lnTo>
                <a:lnTo>
                  <a:pt x="0" y="440005"/>
                </a:lnTo>
                <a:lnTo>
                  <a:pt x="261" y="486361"/>
                </a:lnTo>
                <a:lnTo>
                  <a:pt x="5290" y="533343"/>
                </a:lnTo>
                <a:lnTo>
                  <a:pt x="15026" y="579579"/>
                </a:lnTo>
                <a:lnTo>
                  <a:pt x="29103" y="623748"/>
                </a:lnTo>
                <a:lnTo>
                  <a:pt x="47255" y="665655"/>
                </a:lnTo>
                <a:lnTo>
                  <a:pt x="69217" y="705110"/>
                </a:lnTo>
                <a:lnTo>
                  <a:pt x="94724" y="741918"/>
                </a:lnTo>
                <a:lnTo>
                  <a:pt x="123511" y="775887"/>
                </a:lnTo>
                <a:lnTo>
                  <a:pt x="155311" y="806824"/>
                </a:lnTo>
                <a:lnTo>
                  <a:pt x="189859" y="834536"/>
                </a:lnTo>
                <a:lnTo>
                  <a:pt x="226891" y="858830"/>
                </a:lnTo>
                <a:lnTo>
                  <a:pt x="266140" y="879514"/>
                </a:lnTo>
                <a:lnTo>
                  <a:pt x="307341" y="896395"/>
                </a:lnTo>
                <a:lnTo>
                  <a:pt x="350230" y="909279"/>
                </a:lnTo>
                <a:lnTo>
                  <a:pt x="394539" y="917974"/>
                </a:lnTo>
                <a:lnTo>
                  <a:pt x="440005" y="922288"/>
                </a:lnTo>
                <a:lnTo>
                  <a:pt x="486362" y="922026"/>
                </a:lnTo>
                <a:lnTo>
                  <a:pt x="533343" y="916997"/>
                </a:lnTo>
                <a:lnTo>
                  <a:pt x="579580" y="907261"/>
                </a:lnTo>
                <a:lnTo>
                  <a:pt x="623748" y="893184"/>
                </a:lnTo>
                <a:lnTo>
                  <a:pt x="665656" y="875032"/>
                </a:lnTo>
                <a:lnTo>
                  <a:pt x="705110" y="853070"/>
                </a:lnTo>
                <a:lnTo>
                  <a:pt x="741918" y="827563"/>
                </a:lnTo>
                <a:lnTo>
                  <a:pt x="775887" y="798776"/>
                </a:lnTo>
                <a:lnTo>
                  <a:pt x="806824" y="766976"/>
                </a:lnTo>
                <a:lnTo>
                  <a:pt x="834536" y="732428"/>
                </a:lnTo>
                <a:lnTo>
                  <a:pt x="858831" y="695396"/>
                </a:lnTo>
                <a:lnTo>
                  <a:pt x="879515" y="656147"/>
                </a:lnTo>
                <a:lnTo>
                  <a:pt x="896395" y="614946"/>
                </a:lnTo>
                <a:lnTo>
                  <a:pt x="909280" y="572058"/>
                </a:lnTo>
                <a:lnTo>
                  <a:pt x="917975" y="527748"/>
                </a:lnTo>
                <a:lnTo>
                  <a:pt x="922288" y="482282"/>
                </a:lnTo>
                <a:lnTo>
                  <a:pt x="922027" y="435926"/>
                </a:lnTo>
                <a:lnTo>
                  <a:pt x="916998" y="388944"/>
                </a:lnTo>
                <a:lnTo>
                  <a:pt x="907262" y="342710"/>
                </a:lnTo>
                <a:lnTo>
                  <a:pt x="893185" y="298543"/>
                </a:lnTo>
                <a:lnTo>
                  <a:pt x="875032" y="256636"/>
                </a:lnTo>
                <a:lnTo>
                  <a:pt x="853070" y="217182"/>
                </a:lnTo>
                <a:lnTo>
                  <a:pt x="827563" y="180374"/>
                </a:lnTo>
                <a:lnTo>
                  <a:pt x="798777" y="146405"/>
                </a:lnTo>
                <a:lnTo>
                  <a:pt x="766977" y="115468"/>
                </a:lnTo>
                <a:lnTo>
                  <a:pt x="732428" y="87755"/>
                </a:lnTo>
                <a:lnTo>
                  <a:pt x="695397" y="63460"/>
                </a:lnTo>
                <a:lnTo>
                  <a:pt x="656148" y="42776"/>
                </a:lnTo>
                <a:lnTo>
                  <a:pt x="614946" y="25894"/>
                </a:lnTo>
                <a:lnTo>
                  <a:pt x="572058" y="13009"/>
                </a:lnTo>
                <a:lnTo>
                  <a:pt x="527748" y="4313"/>
                </a:lnTo>
                <a:lnTo>
                  <a:pt x="482282" y="0"/>
                </a:lnTo>
                <a:close/>
              </a:path>
            </a:pathLst>
          </a:custGeom>
          <a:solidFill>
            <a:srgbClr val="00B7C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5977925" y="3897214"/>
            <a:ext cx="922655" cy="922655"/>
          </a:xfrm>
          <a:custGeom>
            <a:avLst/>
            <a:gdLst/>
            <a:ahLst/>
            <a:cxnLst/>
            <a:rect l="l" t="t" r="r" b="b"/>
            <a:pathLst>
              <a:path w="922654" h="922654">
                <a:moveTo>
                  <a:pt x="533343" y="916997"/>
                </a:moveTo>
                <a:lnTo>
                  <a:pt x="579580" y="907261"/>
                </a:lnTo>
                <a:lnTo>
                  <a:pt x="623748" y="893184"/>
                </a:lnTo>
                <a:lnTo>
                  <a:pt x="665656" y="875032"/>
                </a:lnTo>
                <a:lnTo>
                  <a:pt x="705110" y="853070"/>
                </a:lnTo>
                <a:lnTo>
                  <a:pt x="741918" y="827563"/>
                </a:lnTo>
                <a:lnTo>
                  <a:pt x="775887" y="798776"/>
                </a:lnTo>
                <a:lnTo>
                  <a:pt x="806824" y="766976"/>
                </a:lnTo>
                <a:lnTo>
                  <a:pt x="834536" y="732428"/>
                </a:lnTo>
                <a:lnTo>
                  <a:pt x="858831" y="695396"/>
                </a:lnTo>
                <a:lnTo>
                  <a:pt x="879515" y="656147"/>
                </a:lnTo>
                <a:lnTo>
                  <a:pt x="896395" y="614946"/>
                </a:lnTo>
                <a:lnTo>
                  <a:pt x="909280" y="572058"/>
                </a:lnTo>
                <a:lnTo>
                  <a:pt x="917975" y="527748"/>
                </a:lnTo>
                <a:lnTo>
                  <a:pt x="922288" y="482282"/>
                </a:lnTo>
                <a:lnTo>
                  <a:pt x="922027" y="435926"/>
                </a:lnTo>
                <a:lnTo>
                  <a:pt x="916998" y="388944"/>
                </a:lnTo>
                <a:lnTo>
                  <a:pt x="907262" y="342710"/>
                </a:lnTo>
                <a:lnTo>
                  <a:pt x="893185" y="298543"/>
                </a:lnTo>
                <a:lnTo>
                  <a:pt x="875032" y="256636"/>
                </a:lnTo>
                <a:lnTo>
                  <a:pt x="853070" y="217182"/>
                </a:lnTo>
                <a:lnTo>
                  <a:pt x="827563" y="180374"/>
                </a:lnTo>
                <a:lnTo>
                  <a:pt x="798777" y="146405"/>
                </a:lnTo>
                <a:lnTo>
                  <a:pt x="766977" y="115468"/>
                </a:lnTo>
                <a:lnTo>
                  <a:pt x="732428" y="87755"/>
                </a:lnTo>
                <a:lnTo>
                  <a:pt x="695397" y="63460"/>
                </a:lnTo>
                <a:lnTo>
                  <a:pt x="656148" y="42776"/>
                </a:lnTo>
                <a:lnTo>
                  <a:pt x="614946" y="25894"/>
                </a:lnTo>
                <a:lnTo>
                  <a:pt x="572058" y="13009"/>
                </a:lnTo>
                <a:lnTo>
                  <a:pt x="527748" y="4313"/>
                </a:lnTo>
                <a:lnTo>
                  <a:pt x="482282" y="0"/>
                </a:lnTo>
                <a:lnTo>
                  <a:pt x="435926" y="261"/>
                </a:lnTo>
                <a:lnTo>
                  <a:pt x="388944" y="5289"/>
                </a:lnTo>
                <a:lnTo>
                  <a:pt x="342708" y="15025"/>
                </a:lnTo>
                <a:lnTo>
                  <a:pt x="298539" y="29102"/>
                </a:lnTo>
                <a:lnTo>
                  <a:pt x="256632" y="47255"/>
                </a:lnTo>
                <a:lnTo>
                  <a:pt x="217177" y="69217"/>
                </a:lnTo>
                <a:lnTo>
                  <a:pt x="180369" y="94724"/>
                </a:lnTo>
                <a:lnTo>
                  <a:pt x="146400" y="123510"/>
                </a:lnTo>
                <a:lnTo>
                  <a:pt x="115463" y="155310"/>
                </a:lnTo>
                <a:lnTo>
                  <a:pt x="87751" y="189859"/>
                </a:lnTo>
                <a:lnTo>
                  <a:pt x="63457" y="226890"/>
                </a:lnTo>
                <a:lnTo>
                  <a:pt x="42773" y="266139"/>
                </a:lnTo>
                <a:lnTo>
                  <a:pt x="25892" y="307341"/>
                </a:lnTo>
                <a:lnTo>
                  <a:pt x="13008" y="350229"/>
                </a:lnTo>
                <a:lnTo>
                  <a:pt x="4313" y="394539"/>
                </a:lnTo>
                <a:lnTo>
                  <a:pt x="0" y="440005"/>
                </a:lnTo>
                <a:lnTo>
                  <a:pt x="261" y="486361"/>
                </a:lnTo>
                <a:lnTo>
                  <a:pt x="5290" y="533343"/>
                </a:lnTo>
                <a:lnTo>
                  <a:pt x="15026" y="579579"/>
                </a:lnTo>
                <a:lnTo>
                  <a:pt x="29103" y="623748"/>
                </a:lnTo>
                <a:lnTo>
                  <a:pt x="47255" y="665655"/>
                </a:lnTo>
                <a:lnTo>
                  <a:pt x="69217" y="705110"/>
                </a:lnTo>
                <a:lnTo>
                  <a:pt x="94724" y="741918"/>
                </a:lnTo>
                <a:lnTo>
                  <a:pt x="123511" y="775887"/>
                </a:lnTo>
                <a:lnTo>
                  <a:pt x="155311" y="806824"/>
                </a:lnTo>
                <a:lnTo>
                  <a:pt x="189859" y="834536"/>
                </a:lnTo>
                <a:lnTo>
                  <a:pt x="226891" y="858830"/>
                </a:lnTo>
                <a:lnTo>
                  <a:pt x="266140" y="879514"/>
                </a:lnTo>
                <a:lnTo>
                  <a:pt x="307341" y="896395"/>
                </a:lnTo>
                <a:lnTo>
                  <a:pt x="350230" y="909279"/>
                </a:lnTo>
                <a:lnTo>
                  <a:pt x="394539" y="917974"/>
                </a:lnTo>
                <a:lnTo>
                  <a:pt x="440005" y="922288"/>
                </a:lnTo>
                <a:lnTo>
                  <a:pt x="486362" y="922026"/>
                </a:lnTo>
                <a:lnTo>
                  <a:pt x="533343" y="916997"/>
                </a:lnTo>
                <a:close/>
              </a:path>
            </a:pathLst>
          </a:custGeom>
          <a:ln w="47586">
            <a:solidFill>
              <a:srgbClr val="F7941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 rot="21060000">
            <a:off x="6173769" y="4072188"/>
            <a:ext cx="450807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0"/>
              </a:lnSpc>
            </a:pPr>
            <a:r>
              <a:rPr dirty="0" sz="1100" spc="5">
                <a:solidFill>
                  <a:srgbClr val="FFFFFF"/>
                </a:solidFill>
                <a:latin typeface="Century Gothic"/>
                <a:cs typeface="Century Gothic"/>
              </a:rPr>
              <a:t>Parker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4" name="object 14"/>
          <p:cNvSpPr txBox="1"/>
          <p:nvPr/>
        </p:nvSpPr>
        <p:spPr>
          <a:xfrm rot="21060000">
            <a:off x="6111868" y="4237129"/>
            <a:ext cx="627067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0"/>
              </a:lnSpc>
            </a:pPr>
            <a:r>
              <a:rPr dirty="0" sz="1100" spc="5">
                <a:solidFill>
                  <a:srgbClr val="FFFFFF"/>
                </a:solidFill>
                <a:latin typeface="Century Gothic"/>
                <a:cs typeface="Century Gothic"/>
              </a:rPr>
              <a:t>type</a:t>
            </a:r>
            <a:r>
              <a:rPr dirty="0" sz="1100" spc="-7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5">
                <a:solidFill>
                  <a:srgbClr val="FFFFFF"/>
                </a:solidFill>
                <a:latin typeface="Century Gothic"/>
                <a:cs typeface="Century Gothic"/>
              </a:rPr>
              <a:t>refill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5" name="object 15"/>
          <p:cNvSpPr txBox="1"/>
          <p:nvPr/>
        </p:nvSpPr>
        <p:spPr>
          <a:xfrm rot="21060000">
            <a:off x="6202998" y="4428747"/>
            <a:ext cx="504774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0"/>
              </a:lnSpc>
            </a:pPr>
            <a:r>
              <a:rPr dirty="0" sz="1100">
                <a:solidFill>
                  <a:srgbClr val="FFFFFF"/>
                </a:solidFill>
                <a:latin typeface="Century Gothic"/>
                <a:cs typeface="Century Gothic"/>
              </a:rPr>
              <a:t>4,000m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3831109" y="3911239"/>
            <a:ext cx="922655" cy="922655"/>
          </a:xfrm>
          <a:custGeom>
            <a:avLst/>
            <a:gdLst/>
            <a:ahLst/>
            <a:cxnLst/>
            <a:rect l="l" t="t" r="r" b="b"/>
            <a:pathLst>
              <a:path w="922654" h="922654">
                <a:moveTo>
                  <a:pt x="482282" y="0"/>
                </a:moveTo>
                <a:lnTo>
                  <a:pt x="435926" y="259"/>
                </a:lnTo>
                <a:lnTo>
                  <a:pt x="388944" y="5286"/>
                </a:lnTo>
                <a:lnTo>
                  <a:pt x="342708" y="15022"/>
                </a:lnTo>
                <a:lnTo>
                  <a:pt x="298539" y="29100"/>
                </a:lnTo>
                <a:lnTo>
                  <a:pt x="256632" y="47253"/>
                </a:lnTo>
                <a:lnTo>
                  <a:pt x="217177" y="69216"/>
                </a:lnTo>
                <a:lnTo>
                  <a:pt x="180369" y="94723"/>
                </a:lnTo>
                <a:lnTo>
                  <a:pt x="146400" y="123510"/>
                </a:lnTo>
                <a:lnTo>
                  <a:pt x="115463" y="155311"/>
                </a:lnTo>
                <a:lnTo>
                  <a:pt x="87751" y="189860"/>
                </a:lnTo>
                <a:lnTo>
                  <a:pt x="63457" y="226892"/>
                </a:lnTo>
                <a:lnTo>
                  <a:pt x="42773" y="266142"/>
                </a:lnTo>
                <a:lnTo>
                  <a:pt x="25892" y="307343"/>
                </a:lnTo>
                <a:lnTo>
                  <a:pt x="13008" y="350231"/>
                </a:lnTo>
                <a:lnTo>
                  <a:pt x="4313" y="394540"/>
                </a:lnTo>
                <a:lnTo>
                  <a:pt x="0" y="440005"/>
                </a:lnTo>
                <a:lnTo>
                  <a:pt x="261" y="486360"/>
                </a:lnTo>
                <a:lnTo>
                  <a:pt x="5290" y="533340"/>
                </a:lnTo>
                <a:lnTo>
                  <a:pt x="15026" y="579576"/>
                </a:lnTo>
                <a:lnTo>
                  <a:pt x="29103" y="623744"/>
                </a:lnTo>
                <a:lnTo>
                  <a:pt x="47255" y="665652"/>
                </a:lnTo>
                <a:lnTo>
                  <a:pt x="69217" y="705107"/>
                </a:lnTo>
                <a:lnTo>
                  <a:pt x="94724" y="741915"/>
                </a:lnTo>
                <a:lnTo>
                  <a:pt x="123511" y="775884"/>
                </a:lnTo>
                <a:lnTo>
                  <a:pt x="155311" y="806821"/>
                </a:lnTo>
                <a:lnTo>
                  <a:pt x="189859" y="834533"/>
                </a:lnTo>
                <a:lnTo>
                  <a:pt x="226891" y="858827"/>
                </a:lnTo>
                <a:lnTo>
                  <a:pt x="266140" y="879511"/>
                </a:lnTo>
                <a:lnTo>
                  <a:pt x="307341" y="896392"/>
                </a:lnTo>
                <a:lnTo>
                  <a:pt x="350230" y="909276"/>
                </a:lnTo>
                <a:lnTo>
                  <a:pt x="394539" y="917971"/>
                </a:lnTo>
                <a:lnTo>
                  <a:pt x="440005" y="922284"/>
                </a:lnTo>
                <a:lnTo>
                  <a:pt x="486362" y="922023"/>
                </a:lnTo>
                <a:lnTo>
                  <a:pt x="533343" y="916994"/>
                </a:lnTo>
                <a:lnTo>
                  <a:pt x="579580" y="907258"/>
                </a:lnTo>
                <a:lnTo>
                  <a:pt x="623748" y="893181"/>
                </a:lnTo>
                <a:lnTo>
                  <a:pt x="665656" y="875029"/>
                </a:lnTo>
                <a:lnTo>
                  <a:pt x="705110" y="853067"/>
                </a:lnTo>
                <a:lnTo>
                  <a:pt x="741918" y="827560"/>
                </a:lnTo>
                <a:lnTo>
                  <a:pt x="775887" y="798773"/>
                </a:lnTo>
                <a:lnTo>
                  <a:pt x="806824" y="766973"/>
                </a:lnTo>
                <a:lnTo>
                  <a:pt x="834536" y="732425"/>
                </a:lnTo>
                <a:lnTo>
                  <a:pt x="858831" y="695393"/>
                </a:lnTo>
                <a:lnTo>
                  <a:pt x="879515" y="656144"/>
                </a:lnTo>
                <a:lnTo>
                  <a:pt x="896395" y="614943"/>
                </a:lnTo>
                <a:lnTo>
                  <a:pt x="909280" y="572054"/>
                </a:lnTo>
                <a:lnTo>
                  <a:pt x="917975" y="527745"/>
                </a:lnTo>
                <a:lnTo>
                  <a:pt x="922288" y="482279"/>
                </a:lnTo>
                <a:lnTo>
                  <a:pt x="922027" y="435922"/>
                </a:lnTo>
                <a:lnTo>
                  <a:pt x="916998" y="388941"/>
                </a:lnTo>
                <a:lnTo>
                  <a:pt x="907262" y="342704"/>
                </a:lnTo>
                <a:lnTo>
                  <a:pt x="893185" y="298536"/>
                </a:lnTo>
                <a:lnTo>
                  <a:pt x="875032" y="256629"/>
                </a:lnTo>
                <a:lnTo>
                  <a:pt x="853070" y="217175"/>
                </a:lnTo>
                <a:lnTo>
                  <a:pt x="827563" y="180368"/>
                </a:lnTo>
                <a:lnTo>
                  <a:pt x="798777" y="146400"/>
                </a:lnTo>
                <a:lnTo>
                  <a:pt x="766977" y="115464"/>
                </a:lnTo>
                <a:lnTo>
                  <a:pt x="732428" y="87752"/>
                </a:lnTo>
                <a:lnTo>
                  <a:pt x="695397" y="63458"/>
                </a:lnTo>
                <a:lnTo>
                  <a:pt x="656148" y="42775"/>
                </a:lnTo>
                <a:lnTo>
                  <a:pt x="614946" y="25894"/>
                </a:lnTo>
                <a:lnTo>
                  <a:pt x="572058" y="13010"/>
                </a:lnTo>
                <a:lnTo>
                  <a:pt x="527748" y="4314"/>
                </a:lnTo>
                <a:lnTo>
                  <a:pt x="482282" y="0"/>
                </a:lnTo>
                <a:close/>
              </a:path>
            </a:pathLst>
          </a:custGeom>
          <a:solidFill>
            <a:srgbClr val="F7941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831109" y="3911239"/>
            <a:ext cx="922655" cy="922655"/>
          </a:xfrm>
          <a:custGeom>
            <a:avLst/>
            <a:gdLst/>
            <a:ahLst/>
            <a:cxnLst/>
            <a:rect l="l" t="t" r="r" b="b"/>
            <a:pathLst>
              <a:path w="922654" h="922654">
                <a:moveTo>
                  <a:pt x="533343" y="916994"/>
                </a:moveTo>
                <a:lnTo>
                  <a:pt x="579580" y="907258"/>
                </a:lnTo>
                <a:lnTo>
                  <a:pt x="623748" y="893181"/>
                </a:lnTo>
                <a:lnTo>
                  <a:pt x="665656" y="875029"/>
                </a:lnTo>
                <a:lnTo>
                  <a:pt x="705110" y="853067"/>
                </a:lnTo>
                <a:lnTo>
                  <a:pt x="741918" y="827560"/>
                </a:lnTo>
                <a:lnTo>
                  <a:pt x="775887" y="798773"/>
                </a:lnTo>
                <a:lnTo>
                  <a:pt x="806824" y="766973"/>
                </a:lnTo>
                <a:lnTo>
                  <a:pt x="834536" y="732425"/>
                </a:lnTo>
                <a:lnTo>
                  <a:pt x="858831" y="695393"/>
                </a:lnTo>
                <a:lnTo>
                  <a:pt x="879515" y="656144"/>
                </a:lnTo>
                <a:lnTo>
                  <a:pt x="896395" y="614943"/>
                </a:lnTo>
                <a:lnTo>
                  <a:pt x="909280" y="572054"/>
                </a:lnTo>
                <a:lnTo>
                  <a:pt x="917975" y="527745"/>
                </a:lnTo>
                <a:lnTo>
                  <a:pt x="922288" y="482279"/>
                </a:lnTo>
                <a:lnTo>
                  <a:pt x="922027" y="435922"/>
                </a:lnTo>
                <a:lnTo>
                  <a:pt x="916998" y="388941"/>
                </a:lnTo>
                <a:lnTo>
                  <a:pt x="907262" y="342704"/>
                </a:lnTo>
                <a:lnTo>
                  <a:pt x="893185" y="298536"/>
                </a:lnTo>
                <a:lnTo>
                  <a:pt x="875032" y="256629"/>
                </a:lnTo>
                <a:lnTo>
                  <a:pt x="853070" y="217175"/>
                </a:lnTo>
                <a:lnTo>
                  <a:pt x="827563" y="180368"/>
                </a:lnTo>
                <a:lnTo>
                  <a:pt x="798777" y="146400"/>
                </a:lnTo>
                <a:lnTo>
                  <a:pt x="766977" y="115464"/>
                </a:lnTo>
                <a:lnTo>
                  <a:pt x="732428" y="87752"/>
                </a:lnTo>
                <a:lnTo>
                  <a:pt x="695397" y="63458"/>
                </a:lnTo>
                <a:lnTo>
                  <a:pt x="656148" y="42775"/>
                </a:lnTo>
                <a:lnTo>
                  <a:pt x="614946" y="25894"/>
                </a:lnTo>
                <a:lnTo>
                  <a:pt x="572058" y="13010"/>
                </a:lnTo>
                <a:lnTo>
                  <a:pt x="527748" y="4314"/>
                </a:lnTo>
                <a:lnTo>
                  <a:pt x="482282" y="0"/>
                </a:lnTo>
                <a:lnTo>
                  <a:pt x="435926" y="259"/>
                </a:lnTo>
                <a:lnTo>
                  <a:pt x="388944" y="5286"/>
                </a:lnTo>
                <a:lnTo>
                  <a:pt x="342708" y="15022"/>
                </a:lnTo>
                <a:lnTo>
                  <a:pt x="298539" y="29100"/>
                </a:lnTo>
                <a:lnTo>
                  <a:pt x="256632" y="47253"/>
                </a:lnTo>
                <a:lnTo>
                  <a:pt x="217177" y="69216"/>
                </a:lnTo>
                <a:lnTo>
                  <a:pt x="180369" y="94723"/>
                </a:lnTo>
                <a:lnTo>
                  <a:pt x="146400" y="123510"/>
                </a:lnTo>
                <a:lnTo>
                  <a:pt x="115463" y="155311"/>
                </a:lnTo>
                <a:lnTo>
                  <a:pt x="87751" y="189860"/>
                </a:lnTo>
                <a:lnTo>
                  <a:pt x="63457" y="226892"/>
                </a:lnTo>
                <a:lnTo>
                  <a:pt x="42773" y="266142"/>
                </a:lnTo>
                <a:lnTo>
                  <a:pt x="25892" y="307343"/>
                </a:lnTo>
                <a:lnTo>
                  <a:pt x="13008" y="350231"/>
                </a:lnTo>
                <a:lnTo>
                  <a:pt x="4313" y="394540"/>
                </a:lnTo>
                <a:lnTo>
                  <a:pt x="0" y="440005"/>
                </a:lnTo>
                <a:lnTo>
                  <a:pt x="261" y="486360"/>
                </a:lnTo>
                <a:lnTo>
                  <a:pt x="5290" y="533340"/>
                </a:lnTo>
                <a:lnTo>
                  <a:pt x="15026" y="579576"/>
                </a:lnTo>
                <a:lnTo>
                  <a:pt x="29103" y="623744"/>
                </a:lnTo>
                <a:lnTo>
                  <a:pt x="47255" y="665652"/>
                </a:lnTo>
                <a:lnTo>
                  <a:pt x="69217" y="705107"/>
                </a:lnTo>
                <a:lnTo>
                  <a:pt x="94724" y="741915"/>
                </a:lnTo>
                <a:lnTo>
                  <a:pt x="123511" y="775884"/>
                </a:lnTo>
                <a:lnTo>
                  <a:pt x="155311" y="806821"/>
                </a:lnTo>
                <a:lnTo>
                  <a:pt x="189859" y="834533"/>
                </a:lnTo>
                <a:lnTo>
                  <a:pt x="226891" y="858827"/>
                </a:lnTo>
                <a:lnTo>
                  <a:pt x="266140" y="879511"/>
                </a:lnTo>
                <a:lnTo>
                  <a:pt x="307341" y="896392"/>
                </a:lnTo>
                <a:lnTo>
                  <a:pt x="350230" y="909276"/>
                </a:lnTo>
                <a:lnTo>
                  <a:pt x="394539" y="917971"/>
                </a:lnTo>
                <a:lnTo>
                  <a:pt x="440005" y="922284"/>
                </a:lnTo>
                <a:lnTo>
                  <a:pt x="486362" y="922023"/>
                </a:lnTo>
                <a:lnTo>
                  <a:pt x="533343" y="916994"/>
                </a:lnTo>
                <a:close/>
              </a:path>
            </a:pathLst>
          </a:custGeom>
          <a:ln w="47586">
            <a:solidFill>
              <a:srgbClr val="1268B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 rot="21120000">
            <a:off x="4078279" y="4104113"/>
            <a:ext cx="361368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95"/>
              </a:lnSpc>
            </a:pPr>
            <a:r>
              <a:rPr dirty="0" sz="1200" spc="-10">
                <a:solidFill>
                  <a:srgbClr val="FFFFFF"/>
                </a:solidFill>
                <a:latin typeface="Century Gothic"/>
                <a:cs typeface="Century Gothic"/>
              </a:rPr>
              <a:t>print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9" name="object 19"/>
          <p:cNvSpPr txBox="1"/>
          <p:nvPr/>
        </p:nvSpPr>
        <p:spPr>
          <a:xfrm rot="21120000">
            <a:off x="4176163" y="4254259"/>
            <a:ext cx="212849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95"/>
              </a:lnSpc>
            </a:pPr>
            <a:r>
              <a:rPr dirty="0" sz="1200" spc="-5">
                <a:solidFill>
                  <a:srgbClr val="FFFFFF"/>
                </a:solidFill>
                <a:latin typeface="Century Gothic"/>
                <a:cs typeface="Century Gothic"/>
              </a:rPr>
              <a:t>or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0" name="object 20"/>
          <p:cNvSpPr txBox="1"/>
          <p:nvPr/>
        </p:nvSpPr>
        <p:spPr>
          <a:xfrm rot="21120000">
            <a:off x="3982366" y="4404424"/>
            <a:ext cx="648093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95"/>
              </a:lnSpc>
            </a:pPr>
            <a:r>
              <a:rPr dirty="0" sz="1200" spc="-5">
                <a:solidFill>
                  <a:srgbClr val="FFFFFF"/>
                </a:solidFill>
                <a:latin typeface="Century Gothic"/>
                <a:cs typeface="Century Gothic"/>
              </a:rPr>
              <a:t>engrave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35304" y="2900159"/>
            <a:ext cx="2784475" cy="17697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120014">
              <a:lnSpc>
                <a:spcPct val="116700"/>
              </a:lnSpc>
              <a:spcBef>
                <a:spcPts val="100"/>
              </a:spcBef>
            </a:pPr>
            <a:r>
              <a:rPr dirty="0" sz="1000">
                <a:latin typeface="Century Gothic"/>
                <a:cs typeface="Century Gothic"/>
              </a:rPr>
              <a:t>The refined finish of the Maya Carbon</a:t>
            </a:r>
            <a:r>
              <a:rPr dirty="0" sz="1000" spc="-10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Fibre  Metal </a:t>
            </a:r>
            <a:r>
              <a:rPr dirty="0" sz="1000" spc="-5">
                <a:latin typeface="Century Gothic"/>
                <a:cs typeface="Century Gothic"/>
              </a:rPr>
              <a:t>Ballpoint </a:t>
            </a:r>
            <a:r>
              <a:rPr dirty="0" sz="1000">
                <a:latin typeface="Century Gothic"/>
                <a:cs typeface="Century Gothic"/>
              </a:rPr>
              <a:t>Pen </a:t>
            </a:r>
            <a:r>
              <a:rPr dirty="0" sz="1000" spc="-5">
                <a:latin typeface="Century Gothic"/>
                <a:cs typeface="Century Gothic"/>
              </a:rPr>
              <a:t>is designed </a:t>
            </a:r>
            <a:r>
              <a:rPr dirty="0" sz="1000">
                <a:latin typeface="Century Gothic"/>
                <a:cs typeface="Century Gothic"/>
              </a:rPr>
              <a:t>to create a  knock-out, executive </a:t>
            </a:r>
            <a:r>
              <a:rPr dirty="0" sz="1000" spc="-5">
                <a:latin typeface="Century Gothic"/>
                <a:cs typeface="Century Gothic"/>
              </a:rPr>
              <a:t>style </a:t>
            </a:r>
            <a:r>
              <a:rPr dirty="0" sz="1000">
                <a:latin typeface="Century Gothic"/>
                <a:cs typeface="Century Gothic"/>
              </a:rPr>
              <a:t>corporate</a:t>
            </a:r>
            <a:r>
              <a:rPr dirty="0" sz="1000" spc="-5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gift.</a:t>
            </a:r>
            <a:endParaRPr sz="1000">
              <a:latin typeface="Century Gothic"/>
              <a:cs typeface="Century Gothic"/>
            </a:endParaRPr>
          </a:p>
          <a:p>
            <a:pPr marL="12700" marR="5080">
              <a:lnSpc>
                <a:spcPct val="116700"/>
              </a:lnSpc>
              <a:spcBef>
                <a:spcPts val="565"/>
              </a:spcBef>
            </a:pPr>
            <a:r>
              <a:rPr dirty="0" sz="1000" spc="-5">
                <a:latin typeface="Century Gothic"/>
                <a:cs typeface="Century Gothic"/>
              </a:rPr>
              <a:t>It's </a:t>
            </a:r>
            <a:r>
              <a:rPr dirty="0" sz="1000">
                <a:latin typeface="Century Gothic"/>
                <a:cs typeface="Century Gothic"/>
              </a:rPr>
              <a:t>carbon fibre chrome trim </a:t>
            </a:r>
            <a:r>
              <a:rPr dirty="0" sz="1000" spc="-5">
                <a:latin typeface="Century Gothic"/>
                <a:cs typeface="Century Gothic"/>
              </a:rPr>
              <a:t>is </a:t>
            </a:r>
            <a:r>
              <a:rPr dirty="0" sz="1000">
                <a:latin typeface="Century Gothic"/>
                <a:cs typeface="Century Gothic"/>
              </a:rPr>
              <a:t>certain to  </a:t>
            </a:r>
            <a:r>
              <a:rPr dirty="0" sz="1000" spc="-5">
                <a:latin typeface="Century Gothic"/>
                <a:cs typeface="Century Gothic"/>
              </a:rPr>
              <a:t>impress as </a:t>
            </a:r>
            <a:r>
              <a:rPr dirty="0" sz="1000">
                <a:latin typeface="Century Gothic"/>
                <a:cs typeface="Century Gothic"/>
              </a:rPr>
              <a:t>a </a:t>
            </a:r>
            <a:r>
              <a:rPr dirty="0" sz="1000" spc="-5">
                <a:latin typeface="Century Gothic"/>
                <a:cs typeface="Century Gothic"/>
              </a:rPr>
              <a:t>promotional pen, printed </a:t>
            </a:r>
            <a:r>
              <a:rPr dirty="0" sz="1000">
                <a:latin typeface="Century Gothic"/>
                <a:cs typeface="Century Gothic"/>
              </a:rPr>
              <a:t>or  </a:t>
            </a:r>
            <a:r>
              <a:rPr dirty="0" sz="1000" spc="-5">
                <a:latin typeface="Century Gothic"/>
                <a:cs typeface="Century Gothic"/>
              </a:rPr>
              <a:t>laser </a:t>
            </a:r>
            <a:r>
              <a:rPr dirty="0" sz="1000">
                <a:latin typeface="Century Gothic"/>
                <a:cs typeface="Century Gothic"/>
              </a:rPr>
              <a:t>engraved </a:t>
            </a:r>
            <a:r>
              <a:rPr dirty="0" sz="1000" spc="-5">
                <a:latin typeface="Century Gothic"/>
                <a:cs typeface="Century Gothic"/>
              </a:rPr>
              <a:t>(champagne </a:t>
            </a:r>
            <a:r>
              <a:rPr dirty="0" sz="1000">
                <a:latin typeface="Century Gothic"/>
                <a:cs typeface="Century Gothic"/>
              </a:rPr>
              <a:t>finish) </a:t>
            </a:r>
            <a:r>
              <a:rPr dirty="0" sz="1000" spc="-5">
                <a:latin typeface="Century Gothic"/>
                <a:cs typeface="Century Gothic"/>
              </a:rPr>
              <a:t>with your  </a:t>
            </a:r>
            <a:r>
              <a:rPr dirty="0" sz="1000">
                <a:latin typeface="Century Gothic"/>
                <a:cs typeface="Century Gothic"/>
              </a:rPr>
              <a:t>client's</a:t>
            </a:r>
            <a:r>
              <a:rPr dirty="0" sz="1000" spc="-5">
                <a:latin typeface="Century Gothic"/>
                <a:cs typeface="Century Gothic"/>
              </a:rPr>
              <a:t> logo.</a:t>
            </a:r>
            <a:endParaRPr sz="1000">
              <a:latin typeface="Century Gothic"/>
              <a:cs typeface="Century Gothic"/>
            </a:endParaRPr>
          </a:p>
          <a:p>
            <a:pPr marL="12700" marR="485140">
              <a:lnSpc>
                <a:spcPct val="116700"/>
              </a:lnSpc>
              <a:spcBef>
                <a:spcPts val="565"/>
              </a:spcBef>
            </a:pPr>
            <a:r>
              <a:rPr dirty="0" sz="1000" spc="-5">
                <a:latin typeface="Century Gothic"/>
                <a:cs typeface="Century Gothic"/>
              </a:rPr>
              <a:t>Quality </a:t>
            </a:r>
            <a:r>
              <a:rPr dirty="0" sz="1000">
                <a:latin typeface="Century Gothic"/>
                <a:cs typeface="Century Gothic"/>
              </a:rPr>
              <a:t>engineered Parker type refill</a:t>
            </a:r>
            <a:r>
              <a:rPr dirty="0" sz="1000" spc="-9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-  </a:t>
            </a:r>
            <a:r>
              <a:rPr dirty="0" sz="1000" spc="-5">
                <a:latin typeface="Century Gothic"/>
                <a:cs typeface="Century Gothic"/>
              </a:rPr>
              <a:t>German ink </a:t>
            </a:r>
            <a:r>
              <a:rPr dirty="0" sz="1000">
                <a:latin typeface="Century Gothic"/>
                <a:cs typeface="Century Gothic"/>
              </a:rPr>
              <a:t>-</a:t>
            </a:r>
            <a:r>
              <a:rPr dirty="0" sz="1000" spc="-5">
                <a:latin typeface="Century Gothic"/>
                <a:cs typeface="Century Gothic"/>
              </a:rPr>
              <a:t> 4,000m.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325284" y="2858117"/>
            <a:ext cx="2225040" cy="45339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194945" indent="-182880">
              <a:lnSpc>
                <a:spcPct val="100000"/>
              </a:lnSpc>
              <a:spcBef>
                <a:spcPts val="580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Twist </a:t>
            </a:r>
            <a:r>
              <a:rPr dirty="0" sz="1000" spc="-5">
                <a:latin typeface="Century Gothic"/>
                <a:cs typeface="Century Gothic"/>
              </a:rPr>
              <a:t>action </a:t>
            </a:r>
            <a:r>
              <a:rPr dirty="0" sz="1000">
                <a:latin typeface="Century Gothic"/>
                <a:cs typeface="Century Gothic"/>
              </a:rPr>
              <a:t>retractable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ballpoint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4"/>
              </a:spcBef>
              <a:buChar char="•"/>
              <a:tabLst>
                <a:tab pos="195580" algn="l"/>
              </a:tabLst>
            </a:pPr>
            <a:r>
              <a:rPr dirty="0" sz="1000" spc="-5">
                <a:latin typeface="Century Gothic"/>
                <a:cs typeface="Century Gothic"/>
              </a:rPr>
              <a:t>Black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ink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3606406" y="5355869"/>
            <a:ext cx="2658338" cy="4349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>
            <a:spLocks noGrp="1"/>
          </p:cNvSpPr>
          <p:nvPr>
            <p:ph type="title"/>
          </p:nvPr>
        </p:nvSpPr>
        <p:spPr>
          <a:xfrm>
            <a:off x="551700" y="406603"/>
            <a:ext cx="6443980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000"/>
              <a:t>Z738S</a:t>
            </a:r>
            <a:r>
              <a:rPr dirty="0" sz="4000" spc="-459"/>
              <a:t> </a:t>
            </a:r>
            <a:r>
              <a:rPr dirty="0" spc="-50"/>
              <a:t>Metal </a:t>
            </a:r>
            <a:r>
              <a:rPr dirty="0" spc="-40"/>
              <a:t>Pen </a:t>
            </a:r>
            <a:r>
              <a:rPr dirty="0" spc="-60"/>
              <a:t>Ballpoint </a:t>
            </a:r>
            <a:r>
              <a:rPr dirty="0" spc="-55"/>
              <a:t>Prestige </a:t>
            </a:r>
            <a:r>
              <a:rPr dirty="0" spc="-50"/>
              <a:t>Carbon Fibre </a:t>
            </a:r>
            <a:r>
              <a:rPr dirty="0" spc="-60"/>
              <a:t>Maya</a:t>
            </a:r>
            <a:endParaRPr sz="4000"/>
          </a:p>
        </p:txBody>
      </p:sp>
      <p:sp>
        <p:nvSpPr>
          <p:cNvPr id="25" name="object 25"/>
          <p:cNvSpPr/>
          <p:nvPr/>
        </p:nvSpPr>
        <p:spPr>
          <a:xfrm>
            <a:off x="471175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7095174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72320" y="1267889"/>
            <a:ext cx="6623050" cy="0"/>
          </a:xfrm>
          <a:custGeom>
            <a:avLst/>
            <a:gdLst/>
            <a:ahLst/>
            <a:cxnLst/>
            <a:rect l="l" t="t" r="r" b="b"/>
            <a:pathLst>
              <a:path w="6623050" h="0">
                <a:moveTo>
                  <a:pt x="0" y="0"/>
                </a:moveTo>
                <a:lnTo>
                  <a:pt x="6622554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72499" y="8319178"/>
            <a:ext cx="6622415" cy="0"/>
          </a:xfrm>
          <a:custGeom>
            <a:avLst/>
            <a:gdLst/>
            <a:ahLst/>
            <a:cxnLst/>
            <a:rect l="l" t="t" r="r" b="b"/>
            <a:pathLst>
              <a:path w="6622415" h="0">
                <a:moveTo>
                  <a:pt x="0" y="0"/>
                </a:moveTo>
                <a:lnTo>
                  <a:pt x="6622376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2019-10-23T01:18:39Z</dcterms:created>
  <dcterms:modified xsi:type="dcterms:W3CDTF">2019-10-23T01:18:39Z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2018-10-12T00:00:00Z</vt:filetime>
  </property>
  <property fmtid="{D5CDD505-2E9C-101B-9397-08002B2CF9AE}" pid="3" name="Creator">
    <vt:lpwstr>Adobe InDesign CC 13.1 (Windows)</vt:lpwstr>
  </property>
  <property fmtid="{D5CDD505-2E9C-101B-9397-08002B2CF9AE}" pid="4" name="LastSaved">
    <vt:filetime>2019-10-23T00:00:00Z</vt:filetime>
  </property>
</Properties>
</file>