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718658" y="1381599"/>
            <a:ext cx="6184020" cy="137240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3300" y="406603"/>
            <a:ext cx="625624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0326" y="5032685"/>
            <a:ext cx="234251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5">
                <a:latin typeface="Century Gothic"/>
                <a:cs typeface="Century Gothic"/>
              </a:rPr>
              <a:t> info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500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Size: </a:t>
            </a:r>
            <a:r>
              <a:rPr dirty="0" sz="1000" spc="-5">
                <a:latin typeface="Century Gothic"/>
                <a:cs typeface="Century Gothic"/>
              </a:rPr>
              <a:t>90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23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23.5cm  (LxWxH)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16.5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5304" y="6396017"/>
            <a:ext cx="1706880" cy="138620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(barrel): 40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8mm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1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40005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Engrave (barrel): 40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8mm  Engrave </a:t>
            </a:r>
            <a:r>
              <a:rPr dirty="0" sz="1000">
                <a:latin typeface="Century Gothic"/>
                <a:cs typeface="Century Gothic"/>
              </a:rPr>
              <a:t>Color: Mirror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finish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3530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0879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359300" y="5543270"/>
            <a:ext cx="3429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Black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59300" y="5855589"/>
            <a:ext cx="3048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Blue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977925" y="3903990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977925" y="3903990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 rot="21060000">
            <a:off x="6173768" y="4078960"/>
            <a:ext cx="450807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Parker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 rot="21060000">
            <a:off x="6111866" y="4243900"/>
            <a:ext cx="627067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1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 rot="21060000">
            <a:off x="6202997" y="4435518"/>
            <a:ext cx="504774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4,000m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825853" y="39026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825853" y="39026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 rot="21120000">
            <a:off x="4073022" y="4095536"/>
            <a:ext cx="361368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 rot="21120000">
            <a:off x="4170907" y="4245682"/>
            <a:ext cx="21284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 rot="21120000">
            <a:off x="3977109" y="4395846"/>
            <a:ext cx="648093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engrave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649884" y="5426571"/>
            <a:ext cx="2573461" cy="6732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635304" y="2900159"/>
            <a:ext cx="2615565" cy="169798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Decorate </a:t>
            </a:r>
            <a:r>
              <a:rPr dirty="0" sz="1000">
                <a:latin typeface="Century Gothic"/>
                <a:cs typeface="Century Gothic"/>
              </a:rPr>
              <a:t>the timeless, </a:t>
            </a:r>
            <a:r>
              <a:rPr dirty="0" sz="1000" spc="-5">
                <a:latin typeface="Century Gothic"/>
                <a:cs typeface="Century Gothic"/>
              </a:rPr>
              <a:t>stylish design </a:t>
            </a:r>
            <a:r>
              <a:rPr dirty="0" sz="1000">
                <a:latin typeface="Century Gothic"/>
                <a:cs typeface="Century Gothic"/>
              </a:rPr>
              <a:t>of the  </a:t>
            </a:r>
            <a:r>
              <a:rPr dirty="0" sz="1000" spc="-5">
                <a:latin typeface="Century Gothic"/>
                <a:cs typeface="Century Gothic"/>
              </a:rPr>
              <a:t>Vanessa </a:t>
            </a:r>
            <a:r>
              <a:rPr dirty="0" sz="1000">
                <a:latin typeface="Century Gothic"/>
                <a:cs typeface="Century Gothic"/>
              </a:rPr>
              <a:t>Metal </a:t>
            </a:r>
            <a:r>
              <a:rPr dirty="0" sz="1000" spc="-5">
                <a:latin typeface="Century Gothic"/>
                <a:cs typeface="Century Gothic"/>
              </a:rPr>
              <a:t>Ballpoint </a:t>
            </a:r>
            <a:r>
              <a:rPr dirty="0" sz="1000">
                <a:latin typeface="Century Gothic"/>
                <a:cs typeface="Century Gothic"/>
              </a:rPr>
              <a:t>Pen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pad  print </a:t>
            </a:r>
            <a:r>
              <a:rPr dirty="0" sz="1000">
                <a:latin typeface="Century Gothic"/>
                <a:cs typeface="Century Gothic"/>
              </a:rPr>
              <a:t>or </a:t>
            </a:r>
            <a:r>
              <a:rPr dirty="0" sz="1000" spc="-5">
                <a:latin typeface="Century Gothic"/>
                <a:cs typeface="Century Gothic"/>
              </a:rPr>
              <a:t>laser </a:t>
            </a:r>
            <a:r>
              <a:rPr dirty="0" sz="1000">
                <a:latin typeface="Century Gothic"/>
                <a:cs typeface="Century Gothic"/>
              </a:rPr>
              <a:t>engraving </a:t>
            </a:r>
            <a:r>
              <a:rPr dirty="0" sz="1000" spc="-5">
                <a:latin typeface="Century Gothic"/>
                <a:cs typeface="Century Gothic"/>
              </a:rPr>
              <a:t>(mirror </a:t>
            </a:r>
            <a:r>
              <a:rPr dirty="0" sz="1000">
                <a:latin typeface="Century Gothic"/>
                <a:cs typeface="Century Gothic"/>
              </a:rPr>
              <a:t>chrome  finish) of </a:t>
            </a:r>
            <a:r>
              <a:rPr dirty="0" sz="1000" spc="-5">
                <a:latin typeface="Century Gothic"/>
                <a:cs typeface="Century Gothic"/>
              </a:rPr>
              <a:t>your </a:t>
            </a:r>
            <a:r>
              <a:rPr dirty="0" sz="1000">
                <a:latin typeface="Century Gothic"/>
                <a:cs typeface="Century Gothic"/>
              </a:rPr>
              <a:t>client's corporate </a:t>
            </a:r>
            <a:r>
              <a:rPr dirty="0" sz="1000" spc="-5">
                <a:latin typeface="Century Gothic"/>
                <a:cs typeface="Century Gothic"/>
              </a:rPr>
              <a:t>logo </a:t>
            </a:r>
            <a:r>
              <a:rPr dirty="0" sz="1000">
                <a:latin typeface="Century Gothic"/>
                <a:cs typeface="Century Gothic"/>
              </a:rPr>
              <a:t>to  create a </a:t>
            </a:r>
            <a:r>
              <a:rPr dirty="0" sz="1000" spc="-5">
                <a:latin typeface="Century Gothic"/>
                <a:cs typeface="Century Gothic"/>
              </a:rPr>
              <a:t>superb promotional</a:t>
            </a:r>
            <a:r>
              <a:rPr dirty="0" sz="1000" spc="-3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gift.</a:t>
            </a:r>
            <a:endParaRPr sz="1000">
              <a:latin typeface="Century Gothic"/>
              <a:cs typeface="Century Gothic"/>
            </a:endParaRPr>
          </a:p>
          <a:p>
            <a:pPr marL="12700" marR="45720">
              <a:lnSpc>
                <a:spcPct val="116700"/>
              </a:lnSpc>
              <a:spcBef>
                <a:spcPts val="565"/>
              </a:spcBef>
            </a:pPr>
            <a:r>
              <a:rPr dirty="0" sz="1000" spc="-5">
                <a:latin typeface="Century Gothic"/>
                <a:cs typeface="Century Gothic"/>
              </a:rPr>
              <a:t>Equipped with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quality </a:t>
            </a:r>
            <a:r>
              <a:rPr dirty="0" sz="1000">
                <a:latin typeface="Century Gothic"/>
                <a:cs typeface="Century Gothic"/>
              </a:rPr>
              <a:t>engineered, twist  </a:t>
            </a:r>
            <a:r>
              <a:rPr dirty="0" sz="1000" spc="-5">
                <a:latin typeface="Century Gothic"/>
                <a:cs typeface="Century Gothic"/>
              </a:rPr>
              <a:t>action, </a:t>
            </a:r>
            <a:r>
              <a:rPr dirty="0" sz="1000">
                <a:latin typeface="Century Gothic"/>
                <a:cs typeface="Century Gothic"/>
              </a:rPr>
              <a:t>retractable, </a:t>
            </a:r>
            <a:r>
              <a:rPr dirty="0" sz="1000" spc="-5">
                <a:latin typeface="Century Gothic"/>
                <a:cs typeface="Century Gothic"/>
              </a:rPr>
              <a:t>black ink ballpoint,  </a:t>
            </a:r>
            <a:r>
              <a:rPr dirty="0" sz="1000">
                <a:latin typeface="Century Gothic"/>
                <a:cs typeface="Century Gothic"/>
              </a:rPr>
              <a:t>this </a:t>
            </a:r>
            <a:r>
              <a:rPr dirty="0" sz="1000" spc="-5">
                <a:latin typeface="Century Gothic"/>
                <a:cs typeface="Century Gothic"/>
              </a:rPr>
              <a:t>precision writing instrument </a:t>
            </a:r>
            <a:r>
              <a:rPr dirty="0" sz="1000">
                <a:latin typeface="Century Gothic"/>
                <a:cs typeface="Century Gothic"/>
              </a:rPr>
              <a:t>has a  Parker type refill - </a:t>
            </a:r>
            <a:r>
              <a:rPr dirty="0" sz="1000" spc="-5">
                <a:latin typeface="Century Gothic"/>
                <a:cs typeface="Century Gothic"/>
              </a:rPr>
              <a:t>German ink </a:t>
            </a:r>
            <a:r>
              <a:rPr dirty="0" sz="1000">
                <a:latin typeface="Century Gothic"/>
                <a:cs typeface="Century Gothic"/>
              </a:rPr>
              <a:t>-</a:t>
            </a:r>
            <a:r>
              <a:rPr dirty="0" sz="1000" spc="-5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4,000m.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35293" y="2864211"/>
            <a:ext cx="2225040" cy="45339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Twist </a:t>
            </a:r>
            <a:r>
              <a:rPr dirty="0" sz="1000" spc="-5">
                <a:latin typeface="Century Gothic"/>
                <a:cs typeface="Century Gothic"/>
              </a:rPr>
              <a:t>action </a:t>
            </a: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905854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905854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ED067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 rot="21120000">
            <a:off x="5177134" y="4204218"/>
            <a:ext cx="356768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twist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 rot="21120000">
            <a:off x="5134031" y="4395826"/>
            <a:ext cx="50366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xfrm>
            <a:off x="653300" y="406603"/>
            <a:ext cx="549973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/>
              <a:t>Z736 </a:t>
            </a:r>
            <a:r>
              <a:rPr dirty="0" spc="-50"/>
              <a:t>Metal </a:t>
            </a:r>
            <a:r>
              <a:rPr dirty="0" spc="-40"/>
              <a:t>Pen </a:t>
            </a:r>
            <a:r>
              <a:rPr dirty="0" spc="-60"/>
              <a:t>Ballpoint </a:t>
            </a:r>
            <a:r>
              <a:rPr dirty="0" spc="-55"/>
              <a:t>Prestige</a:t>
            </a:r>
            <a:r>
              <a:rPr dirty="0" spc="-385"/>
              <a:t> </a:t>
            </a:r>
            <a:r>
              <a:rPr dirty="0" spc="-65"/>
              <a:t>Vanessa</a:t>
            </a:r>
            <a:endParaRPr sz="4000"/>
          </a:p>
        </p:txBody>
      </p:sp>
      <p:sp>
        <p:nvSpPr>
          <p:cNvPr id="26" name="object 26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2319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2019-10-23T01:17:38Z</dcterms:created>
  <dcterms:modified xsi:type="dcterms:W3CDTF">2019-10-23T01:17:38Z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2018-10-12T00:00:00Z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2019-10-23T00:00:00Z</vt:filetime>
  </property>
</Properties>
</file>