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70512" y="1303629"/>
            <a:ext cx="6074797" cy="14577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234251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90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299" y="6390717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6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9" y="5543270"/>
            <a:ext cx="3105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-8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562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937" y="2894672"/>
            <a:ext cx="3527425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620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beautifully designed, lacquer black and </a:t>
            </a:r>
            <a:r>
              <a:rPr dirty="0" sz="1000">
                <a:latin typeface="Century Gothic"/>
                <a:cs typeface="Century Gothic"/>
              </a:rPr>
              <a:t>chrome,  tapered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of the </a:t>
            </a:r>
            <a:r>
              <a:rPr dirty="0" sz="1000" spc="-5">
                <a:latin typeface="Century Gothic"/>
                <a:cs typeface="Century Gothic"/>
              </a:rPr>
              <a:t>Diana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adds </a:t>
            </a:r>
            <a:r>
              <a:rPr dirty="0" sz="1000">
                <a:latin typeface="Century Gothic"/>
                <a:cs typeface="Century Gothic"/>
              </a:rPr>
              <a:t>a  touch of class </a:t>
            </a:r>
            <a:r>
              <a:rPr dirty="0" sz="1000" spc="-5">
                <a:latin typeface="Century Gothic"/>
                <a:cs typeface="Century Gothic"/>
              </a:rPr>
              <a:t>and sophistication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 </a:t>
            </a:r>
            <a:r>
              <a:rPr dirty="0" sz="1000" spc="-5">
                <a:latin typeface="Century Gothic"/>
                <a:cs typeface="Century Gothic"/>
              </a:rPr>
              <a:t>promotional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campaign.</a:t>
            </a:r>
            <a:endParaRPr sz="1000">
              <a:latin typeface="Century Gothic"/>
              <a:cs typeface="Century Gothic"/>
            </a:endParaRPr>
          </a:p>
          <a:p>
            <a:pPr marL="12700" marR="52069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Sporting </a:t>
            </a:r>
            <a:r>
              <a:rPr dirty="0" sz="1000">
                <a:latin typeface="Century Gothic"/>
                <a:cs typeface="Century Gothic"/>
              </a:rPr>
              <a:t>a twist </a:t>
            </a:r>
            <a:r>
              <a:rPr dirty="0" sz="1000" spc="-5">
                <a:latin typeface="Century Gothic"/>
                <a:cs typeface="Century Gothic"/>
              </a:rPr>
              <a:t>action </a:t>
            </a:r>
            <a:r>
              <a:rPr dirty="0" sz="1000">
                <a:latin typeface="Century Gothic"/>
                <a:cs typeface="Century Gothic"/>
              </a:rPr>
              <a:t>function to reveal a </a:t>
            </a:r>
            <a:r>
              <a:rPr dirty="0" sz="1000" spc="-5">
                <a:latin typeface="Century Gothic"/>
                <a:cs typeface="Century Gothic"/>
              </a:rPr>
              <a:t>black ink </a:t>
            </a:r>
            <a:r>
              <a:rPr dirty="0" sz="1000">
                <a:latin typeface="Century Gothic"/>
                <a:cs typeface="Century Gothic"/>
              </a:rPr>
              <a:t>nib 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4,000m, it provides  </a:t>
            </a:r>
            <a:r>
              <a:rPr dirty="0" sz="1000">
                <a:latin typeface="Century Gothic"/>
                <a:cs typeface="Century Gothic"/>
              </a:rPr>
              <a:t>the client </a:t>
            </a:r>
            <a:r>
              <a:rPr dirty="0" sz="1000" spc="-5">
                <a:latin typeface="Century Gothic"/>
                <a:cs typeface="Century Gothic"/>
              </a:rPr>
              <a:t>an accompaniment akin </a:t>
            </a:r>
            <a:r>
              <a:rPr dirty="0" sz="1000">
                <a:latin typeface="Century Gothic"/>
                <a:cs typeface="Century Gothic"/>
              </a:rPr>
              <a:t>to a reliable </a:t>
            </a:r>
            <a:r>
              <a:rPr dirty="0" sz="1000" spc="-5">
                <a:latin typeface="Century Gothic"/>
                <a:cs typeface="Century Gothic"/>
              </a:rPr>
              <a:t>and  </a:t>
            </a:r>
            <a:r>
              <a:rPr dirty="0" sz="1000">
                <a:latin typeface="Century Gothic"/>
                <a:cs typeface="Century Gothic"/>
              </a:rPr>
              <a:t>trusted old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friend.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large print area </a:t>
            </a:r>
            <a:r>
              <a:rPr dirty="0" sz="1000">
                <a:latin typeface="Century Gothic"/>
                <a:cs typeface="Century Gothic"/>
              </a:rPr>
              <a:t>offers </a:t>
            </a:r>
            <a:r>
              <a:rPr dirty="0" sz="1000" spc="-5">
                <a:latin typeface="Century Gothic"/>
                <a:cs typeface="Century Gothic"/>
              </a:rPr>
              <a:t>perfect placement </a:t>
            </a:r>
            <a:r>
              <a:rPr dirty="0" sz="1000">
                <a:latin typeface="Century Gothic"/>
                <a:cs typeface="Century Gothic"/>
              </a:rPr>
              <a:t>to engrave 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personalisation.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22344" y="5407312"/>
            <a:ext cx="2624613" cy="379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52654" y="28720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52654" y="28720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120000">
            <a:off x="6199823" y="3064935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120000">
            <a:off x="6297707" y="3215082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6103910" y="3365246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72597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72597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5143879" y="4204218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5100776" y="439582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955797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955797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060000">
            <a:off x="6151641" y="4088433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6089739" y="4253373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6180870" y="4444991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56762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Z729A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</a:t>
            </a:r>
            <a:r>
              <a:rPr dirty="0" spc="-295"/>
              <a:t> </a:t>
            </a:r>
            <a:r>
              <a:rPr dirty="0" spc="-45"/>
              <a:t>Diana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2019-10-23T01:16:51Z</dcterms:created>
  <dcterms:modified xsi:type="dcterms:W3CDTF">2019-10-23T01:16:51Z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