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84114" y="1384661"/>
            <a:ext cx="5986536" cy="134984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0600" y="406603"/>
            <a:ext cx="62816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5032685"/>
            <a:ext cx="234251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90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23.5cm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9.7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35299" y="6390717"/>
            <a:ext cx="1706880" cy="1386205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6mm</a:t>
            </a:r>
            <a:endParaRPr sz="10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95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40005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Engrave (barrel): 40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6mm  Engrave </a:t>
            </a:r>
            <a:r>
              <a:rPr dirty="0" sz="1000">
                <a:latin typeface="Century Gothic"/>
                <a:cs typeface="Century Gothic"/>
              </a:rPr>
              <a:t>Color: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Silver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359299" y="5543270"/>
            <a:ext cx="59245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Stainless</a:t>
            </a:r>
            <a:r>
              <a:rPr dirty="0" sz="800" spc="-2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Steel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8699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304" y="2896349"/>
            <a:ext cx="2712085" cy="1769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slender </a:t>
            </a:r>
            <a:r>
              <a:rPr dirty="0" sz="1000">
                <a:latin typeface="Century Gothic"/>
                <a:cs typeface="Century Gothic"/>
              </a:rPr>
              <a:t>elegance of the Jenna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Stainless  </a:t>
            </a:r>
            <a:r>
              <a:rPr dirty="0" sz="1000">
                <a:latin typeface="Century Gothic"/>
                <a:cs typeface="Century Gothic"/>
              </a:rPr>
              <a:t>Metal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offers a </a:t>
            </a:r>
            <a:r>
              <a:rPr dirty="0" sz="1000" spc="-5">
                <a:latin typeface="Century Gothic"/>
                <a:cs typeface="Century Gothic"/>
              </a:rPr>
              <a:t>stylish and  sophisticated </a:t>
            </a:r>
            <a:r>
              <a:rPr dirty="0" sz="1000">
                <a:latin typeface="Century Gothic"/>
                <a:cs typeface="Century Gothic"/>
              </a:rPr>
              <a:t>option 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 </a:t>
            </a:r>
            <a:r>
              <a:rPr dirty="0" sz="1000" spc="-5">
                <a:latin typeface="Century Gothic"/>
                <a:cs typeface="Century Gothic"/>
              </a:rPr>
              <a:t>promotional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gift.</a:t>
            </a:r>
            <a:endParaRPr sz="1000">
              <a:latin typeface="Century Gothic"/>
              <a:cs typeface="Century Gothic"/>
            </a:endParaRPr>
          </a:p>
          <a:p>
            <a:pPr marL="12700" marR="120014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twist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pen  </a:t>
            </a:r>
            <a:r>
              <a:rPr dirty="0" sz="1000">
                <a:latin typeface="Century Gothic"/>
                <a:cs typeface="Century Gothic"/>
              </a:rPr>
              <a:t>reveals a </a:t>
            </a:r>
            <a:r>
              <a:rPr dirty="0" sz="1000" spc="-5">
                <a:latin typeface="Century Gothic"/>
                <a:cs typeface="Century Gothic"/>
              </a:rPr>
              <a:t>black ink </a:t>
            </a:r>
            <a:r>
              <a:rPr dirty="0" sz="1000">
                <a:latin typeface="Century Gothic"/>
                <a:cs typeface="Century Gothic"/>
              </a:rPr>
              <a:t>Cross type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refill.</a:t>
            </a:r>
            <a:endParaRPr sz="1000">
              <a:latin typeface="Century Gothic"/>
              <a:cs typeface="Century Gothic"/>
            </a:endParaRPr>
          </a:p>
          <a:p>
            <a:pPr marL="12700" marR="19177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Stainless Steel with </a:t>
            </a:r>
            <a:r>
              <a:rPr dirty="0" sz="1000">
                <a:latin typeface="Century Gothic"/>
                <a:cs typeface="Century Gothic"/>
              </a:rPr>
              <a:t>chrome trim, this </a:t>
            </a:r>
            <a:r>
              <a:rPr dirty="0" sz="1000" spc="-5">
                <a:latin typeface="Century Gothic"/>
                <a:cs typeface="Century Gothic"/>
              </a:rPr>
              <a:t>light-  weight, quality instrument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laser 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logo.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89409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789409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 rot="21120000">
            <a:off x="4036578" y="4106336"/>
            <a:ext cx="3613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120000">
            <a:off x="4134463" y="4256482"/>
            <a:ext cx="21284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120000">
            <a:off x="3940666" y="4406646"/>
            <a:ext cx="648093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94625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946253" y="3913463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 rot="21060000">
            <a:off x="6197730" y="4126545"/>
            <a:ext cx="364541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cross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 txBox="1"/>
          <p:nvPr/>
        </p:nvSpPr>
        <p:spPr>
          <a:xfrm rot="21060000">
            <a:off x="6234984" y="4291486"/>
            <a:ext cx="342435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288720" y="4483048"/>
            <a:ext cx="295810" cy="1409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10"/>
              </a:lnSpc>
            </a:pPr>
            <a:r>
              <a:rPr dirty="0" sz="110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855653" y="3911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482282" y="0"/>
                </a:move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855653" y="3911214"/>
            <a:ext cx="922655" cy="922655"/>
          </a:xfrm>
          <a:custGeom>
            <a:avLst/>
            <a:gdLst/>
            <a:ahLst/>
            <a:cxnLst/>
            <a:rect l="l" t="t" r="r" b="b"/>
            <a:pathLst>
              <a:path w="922654" h="922654">
                <a:moveTo>
                  <a:pt x="533343" y="916994"/>
                </a:moveTo>
                <a:lnTo>
                  <a:pt x="579580" y="907258"/>
                </a:lnTo>
                <a:lnTo>
                  <a:pt x="623748" y="893181"/>
                </a:lnTo>
                <a:lnTo>
                  <a:pt x="665656" y="875029"/>
                </a:lnTo>
                <a:lnTo>
                  <a:pt x="705110" y="853067"/>
                </a:lnTo>
                <a:lnTo>
                  <a:pt x="741918" y="827560"/>
                </a:lnTo>
                <a:lnTo>
                  <a:pt x="775887" y="798773"/>
                </a:lnTo>
                <a:lnTo>
                  <a:pt x="806824" y="766973"/>
                </a:lnTo>
                <a:lnTo>
                  <a:pt x="834536" y="732425"/>
                </a:lnTo>
                <a:lnTo>
                  <a:pt x="858831" y="695393"/>
                </a:lnTo>
                <a:lnTo>
                  <a:pt x="879515" y="656144"/>
                </a:lnTo>
                <a:lnTo>
                  <a:pt x="896395" y="614943"/>
                </a:lnTo>
                <a:lnTo>
                  <a:pt x="909280" y="572054"/>
                </a:lnTo>
                <a:lnTo>
                  <a:pt x="917975" y="527745"/>
                </a:lnTo>
                <a:lnTo>
                  <a:pt x="922288" y="482279"/>
                </a:lnTo>
                <a:lnTo>
                  <a:pt x="922027" y="435922"/>
                </a:lnTo>
                <a:lnTo>
                  <a:pt x="916998" y="388941"/>
                </a:lnTo>
                <a:lnTo>
                  <a:pt x="907262" y="342704"/>
                </a:lnTo>
                <a:lnTo>
                  <a:pt x="893185" y="298536"/>
                </a:lnTo>
                <a:lnTo>
                  <a:pt x="875032" y="256629"/>
                </a:lnTo>
                <a:lnTo>
                  <a:pt x="853070" y="217175"/>
                </a:lnTo>
                <a:lnTo>
                  <a:pt x="827563" y="180368"/>
                </a:lnTo>
                <a:lnTo>
                  <a:pt x="798777" y="146400"/>
                </a:lnTo>
                <a:lnTo>
                  <a:pt x="766977" y="115464"/>
                </a:lnTo>
                <a:lnTo>
                  <a:pt x="732428" y="87752"/>
                </a:lnTo>
                <a:lnTo>
                  <a:pt x="695397" y="63458"/>
                </a:lnTo>
                <a:lnTo>
                  <a:pt x="656148" y="42775"/>
                </a:lnTo>
                <a:lnTo>
                  <a:pt x="614946" y="25894"/>
                </a:lnTo>
                <a:lnTo>
                  <a:pt x="572058" y="13010"/>
                </a:lnTo>
                <a:lnTo>
                  <a:pt x="527748" y="4314"/>
                </a:lnTo>
                <a:lnTo>
                  <a:pt x="482282" y="0"/>
                </a:lnTo>
                <a:lnTo>
                  <a:pt x="435926" y="259"/>
                </a:lnTo>
                <a:lnTo>
                  <a:pt x="388944" y="5286"/>
                </a:lnTo>
                <a:lnTo>
                  <a:pt x="342708" y="15022"/>
                </a:lnTo>
                <a:lnTo>
                  <a:pt x="298539" y="29100"/>
                </a:lnTo>
                <a:lnTo>
                  <a:pt x="256632" y="47253"/>
                </a:lnTo>
                <a:lnTo>
                  <a:pt x="217177" y="69216"/>
                </a:lnTo>
                <a:lnTo>
                  <a:pt x="180369" y="94723"/>
                </a:lnTo>
                <a:lnTo>
                  <a:pt x="146400" y="123510"/>
                </a:lnTo>
                <a:lnTo>
                  <a:pt x="115463" y="155311"/>
                </a:lnTo>
                <a:lnTo>
                  <a:pt x="87751" y="189860"/>
                </a:lnTo>
                <a:lnTo>
                  <a:pt x="63457" y="226892"/>
                </a:lnTo>
                <a:lnTo>
                  <a:pt x="42773" y="266142"/>
                </a:lnTo>
                <a:lnTo>
                  <a:pt x="25892" y="307343"/>
                </a:lnTo>
                <a:lnTo>
                  <a:pt x="13008" y="350231"/>
                </a:lnTo>
                <a:lnTo>
                  <a:pt x="4313" y="394540"/>
                </a:lnTo>
                <a:lnTo>
                  <a:pt x="0" y="440005"/>
                </a:lnTo>
                <a:lnTo>
                  <a:pt x="261" y="486360"/>
                </a:lnTo>
                <a:lnTo>
                  <a:pt x="5290" y="533340"/>
                </a:lnTo>
                <a:lnTo>
                  <a:pt x="15026" y="579576"/>
                </a:lnTo>
                <a:lnTo>
                  <a:pt x="29103" y="623744"/>
                </a:lnTo>
                <a:lnTo>
                  <a:pt x="47255" y="665652"/>
                </a:lnTo>
                <a:lnTo>
                  <a:pt x="69217" y="705107"/>
                </a:lnTo>
                <a:lnTo>
                  <a:pt x="94724" y="741915"/>
                </a:lnTo>
                <a:lnTo>
                  <a:pt x="123511" y="775884"/>
                </a:lnTo>
                <a:lnTo>
                  <a:pt x="155311" y="806821"/>
                </a:lnTo>
                <a:lnTo>
                  <a:pt x="189859" y="834533"/>
                </a:lnTo>
                <a:lnTo>
                  <a:pt x="226891" y="858827"/>
                </a:lnTo>
                <a:lnTo>
                  <a:pt x="266140" y="879511"/>
                </a:lnTo>
                <a:lnTo>
                  <a:pt x="307341" y="896392"/>
                </a:lnTo>
                <a:lnTo>
                  <a:pt x="350230" y="909276"/>
                </a:lnTo>
                <a:lnTo>
                  <a:pt x="394539" y="917971"/>
                </a:lnTo>
                <a:lnTo>
                  <a:pt x="440005" y="922284"/>
                </a:lnTo>
                <a:lnTo>
                  <a:pt x="486362" y="922023"/>
                </a:lnTo>
                <a:lnTo>
                  <a:pt x="533343" y="916994"/>
                </a:lnTo>
                <a:close/>
              </a:path>
            </a:pathLst>
          </a:custGeom>
          <a:ln w="47586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 rot="21120000">
            <a:off x="5126935" y="4201969"/>
            <a:ext cx="356768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 txBox="1"/>
          <p:nvPr/>
        </p:nvSpPr>
        <p:spPr>
          <a:xfrm rot="21120000">
            <a:off x="5083832" y="4393576"/>
            <a:ext cx="5036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195"/>
              </a:lnSpc>
            </a:pPr>
            <a:r>
              <a:rPr dirty="0" sz="1200" spc="-1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615309" y="5458098"/>
            <a:ext cx="2603855" cy="3036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xfrm>
            <a:off x="640600" y="406603"/>
            <a:ext cx="563880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Z725X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Prestige</a:t>
            </a:r>
            <a:r>
              <a:rPr dirty="0" spc="-295"/>
              <a:t> </a:t>
            </a:r>
            <a:r>
              <a:rPr dirty="0" spc="-40"/>
              <a:t>Jenna</a:t>
            </a:r>
            <a:endParaRPr sz="4000"/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2019-10-23T01:14:43Z</dcterms:created>
  <dcterms:modified xsi:type="dcterms:W3CDTF">2019-10-23T01:14:43Z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2019-10-23T00:00:00Z</vt:filetime>
  </property>
</Properties>
</file>