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484825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484825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 rot="21120000">
            <a:off x="5119534" y="4204218"/>
            <a:ext cx="3567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 rot="21120000">
            <a:off x="5076432" y="4395826"/>
            <a:ext cx="5036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88391" y="1363606"/>
            <a:ext cx="6156444" cy="1389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0326" y="5032685"/>
            <a:ext cx="234251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90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23.5cm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9.7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299" y="6390717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6mm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59300" y="5545503"/>
            <a:ext cx="4521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entury Gothic"/>
                <a:cs typeface="Century Gothic"/>
              </a:rPr>
              <a:t>Black</a:t>
            </a:r>
            <a:r>
              <a:rPr dirty="0" sz="800" spc="-40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CT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5304" y="2896349"/>
            <a:ext cx="2547620" cy="176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Sleek and </a:t>
            </a:r>
            <a:r>
              <a:rPr dirty="0" sz="1000">
                <a:latin typeface="Century Gothic"/>
                <a:cs typeface="Century Gothic"/>
              </a:rPr>
              <a:t>elegant, the Jack Matte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Metal 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oozes </a:t>
            </a:r>
            <a:r>
              <a:rPr dirty="0" sz="1000" spc="-5">
                <a:latin typeface="Century Gothic"/>
                <a:cs typeface="Century Gothic"/>
              </a:rPr>
              <a:t>style and  sophistication.</a:t>
            </a:r>
            <a:endParaRPr sz="1000">
              <a:latin typeface="Century Gothic"/>
              <a:cs typeface="Century Gothic"/>
            </a:endParaRPr>
          </a:p>
          <a:p>
            <a:pPr marL="12700" marR="46355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It </a:t>
            </a:r>
            <a:r>
              <a:rPr dirty="0" sz="1000">
                <a:latin typeface="Century Gothic"/>
                <a:cs typeface="Century Gothic"/>
              </a:rPr>
              <a:t>features a matte </a:t>
            </a:r>
            <a:r>
              <a:rPr dirty="0" sz="1000" spc="-5">
                <a:latin typeface="Century Gothic"/>
                <a:cs typeface="Century Gothic"/>
              </a:rPr>
              <a:t>black barrel with  </a:t>
            </a:r>
            <a:r>
              <a:rPr dirty="0" sz="1000">
                <a:latin typeface="Century Gothic"/>
                <a:cs typeface="Century Gothic"/>
              </a:rPr>
              <a:t>chrome trim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a twist </a:t>
            </a:r>
            <a:r>
              <a:rPr dirty="0" sz="1000" spc="-5">
                <a:latin typeface="Century Gothic"/>
                <a:cs typeface="Century Gothic"/>
              </a:rPr>
              <a:t>action </a:t>
            </a:r>
            <a:r>
              <a:rPr dirty="0" sz="1000">
                <a:latin typeface="Century Gothic"/>
                <a:cs typeface="Century Gothic"/>
              </a:rPr>
              <a:t>function,  </a:t>
            </a:r>
            <a:r>
              <a:rPr dirty="0" sz="1000" spc="-5">
                <a:latin typeface="Century Gothic"/>
                <a:cs typeface="Century Gothic"/>
              </a:rPr>
              <a:t>dispensing </a:t>
            </a:r>
            <a:r>
              <a:rPr dirty="0" sz="1000">
                <a:latin typeface="Century Gothic"/>
                <a:cs typeface="Century Gothic"/>
              </a:rPr>
              <a:t>a retractable Cross type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refill.</a:t>
            </a:r>
            <a:endParaRPr sz="1000">
              <a:latin typeface="Century Gothic"/>
              <a:cs typeface="Century Gothic"/>
            </a:endParaRPr>
          </a:p>
          <a:p>
            <a:pPr marL="12700" marR="11303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Printed or engraved </a:t>
            </a:r>
            <a:r>
              <a:rPr dirty="0" sz="1000" spc="-5">
                <a:latin typeface="Century Gothic"/>
                <a:cs typeface="Century Gothic"/>
              </a:rPr>
              <a:t>(white </a:t>
            </a:r>
            <a:r>
              <a:rPr dirty="0" sz="1000">
                <a:latin typeface="Century Gothic"/>
                <a:cs typeface="Century Gothic"/>
              </a:rPr>
              <a:t>finish) </a:t>
            </a:r>
            <a:r>
              <a:rPr dirty="0" sz="1000" spc="-5">
                <a:latin typeface="Century Gothic"/>
                <a:cs typeface="Century Gothic"/>
              </a:rPr>
              <a:t>with 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brand,  </a:t>
            </a:r>
            <a:r>
              <a:rPr dirty="0" sz="1000">
                <a:latin typeface="Century Gothic"/>
                <a:cs typeface="Century Gothic"/>
              </a:rPr>
              <a:t>this gift </a:t>
            </a:r>
            <a:r>
              <a:rPr dirty="0" sz="1000" spc="-5">
                <a:latin typeface="Century Gothic"/>
                <a:cs typeface="Century Gothic"/>
              </a:rPr>
              <a:t>idea will be sure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stand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out.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776709" y="3903907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76709" y="3903907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 rot="21120000">
            <a:off x="4023878" y="4096780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120000">
            <a:off x="4121763" y="4246926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120000">
            <a:off x="3927966" y="4397091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11029" y="5469940"/>
            <a:ext cx="2611526" cy="307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94205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94205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060000">
            <a:off x="6193530" y="4126545"/>
            <a:ext cx="364541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cross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060000">
            <a:off x="6230784" y="4291486"/>
            <a:ext cx="34243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060000">
            <a:off x="6284520" y="4483048"/>
            <a:ext cx="29581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36702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Z723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Executive</a:t>
            </a:r>
            <a:r>
              <a:rPr dirty="0" spc="-300"/>
              <a:t> </a:t>
            </a:r>
            <a:r>
              <a:rPr dirty="0" spc="-40"/>
              <a:t>Jack</a:t>
            </a:r>
            <a:endParaRPr sz="4000"/>
          </a:p>
        </p:txBody>
      </p:sp>
      <p:sp>
        <p:nvSpPr>
          <p:cNvPr id="24" name="object 24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2019-10-23T01:13:24Z</dcterms:created>
  <dcterms:modified xsi:type="dcterms:W3CDTF">2019-10-23T01:13:24Z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