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2999105" cy="0"/>
          </a:xfrm>
          <a:custGeom>
            <a:avLst/>
            <a:gdLst/>
            <a:ahLst/>
            <a:cxnLst/>
            <a:rect l="l" t="t" r="r" b="b"/>
            <a:pathLst>
              <a:path w="2999104" h="0">
                <a:moveTo>
                  <a:pt x="0" y="0"/>
                </a:moveTo>
                <a:lnTo>
                  <a:pt x="2998978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2112" y="1309814"/>
            <a:ext cx="6155963" cy="14750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274" y="406603"/>
            <a:ext cx="627230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0326" y="5032685"/>
            <a:ext cx="155892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53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12cm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11.5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38900" y="6390717"/>
            <a:ext cx="1706880" cy="1386205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0005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Engrave (barrel): 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7mm  Engrave </a:t>
            </a:r>
            <a:r>
              <a:rPr dirty="0" sz="1000">
                <a:latin typeface="Century Gothic"/>
                <a:cs typeface="Century Gothic"/>
              </a:rPr>
              <a:t>Color:</a:t>
            </a:r>
            <a:r>
              <a:rPr dirty="0" sz="1000" spc="-2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3530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70880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337699" y="5543270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37699" y="5817489"/>
            <a:ext cx="37592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</a:t>
            </a:r>
            <a:r>
              <a:rPr dirty="0" sz="800" spc="15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977925" y="3899436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61"/>
                </a:lnTo>
                <a:lnTo>
                  <a:pt x="388944" y="5289"/>
                </a:lnTo>
                <a:lnTo>
                  <a:pt x="342708" y="15025"/>
                </a:lnTo>
                <a:lnTo>
                  <a:pt x="298539" y="29102"/>
                </a:lnTo>
                <a:lnTo>
                  <a:pt x="256632" y="47255"/>
                </a:lnTo>
                <a:lnTo>
                  <a:pt x="217177" y="69217"/>
                </a:lnTo>
                <a:lnTo>
                  <a:pt x="180369" y="94724"/>
                </a:lnTo>
                <a:lnTo>
                  <a:pt x="146400" y="123510"/>
                </a:lnTo>
                <a:lnTo>
                  <a:pt x="115463" y="155310"/>
                </a:lnTo>
                <a:lnTo>
                  <a:pt x="87751" y="189859"/>
                </a:lnTo>
                <a:lnTo>
                  <a:pt x="63457" y="226890"/>
                </a:lnTo>
                <a:lnTo>
                  <a:pt x="42773" y="266139"/>
                </a:lnTo>
                <a:lnTo>
                  <a:pt x="25892" y="307341"/>
                </a:lnTo>
                <a:lnTo>
                  <a:pt x="13008" y="350229"/>
                </a:lnTo>
                <a:lnTo>
                  <a:pt x="4313" y="394539"/>
                </a:lnTo>
                <a:lnTo>
                  <a:pt x="0" y="440005"/>
                </a:lnTo>
                <a:lnTo>
                  <a:pt x="261" y="486361"/>
                </a:lnTo>
                <a:lnTo>
                  <a:pt x="5290" y="533343"/>
                </a:lnTo>
                <a:lnTo>
                  <a:pt x="15026" y="579579"/>
                </a:lnTo>
                <a:lnTo>
                  <a:pt x="29103" y="623748"/>
                </a:lnTo>
                <a:lnTo>
                  <a:pt x="47255" y="665655"/>
                </a:lnTo>
                <a:lnTo>
                  <a:pt x="69217" y="705110"/>
                </a:lnTo>
                <a:lnTo>
                  <a:pt x="94724" y="741918"/>
                </a:lnTo>
                <a:lnTo>
                  <a:pt x="123511" y="775887"/>
                </a:lnTo>
                <a:lnTo>
                  <a:pt x="155311" y="806824"/>
                </a:lnTo>
                <a:lnTo>
                  <a:pt x="189859" y="834536"/>
                </a:lnTo>
                <a:lnTo>
                  <a:pt x="226891" y="858830"/>
                </a:lnTo>
                <a:lnTo>
                  <a:pt x="266140" y="879514"/>
                </a:lnTo>
                <a:lnTo>
                  <a:pt x="307341" y="896395"/>
                </a:lnTo>
                <a:lnTo>
                  <a:pt x="350230" y="909279"/>
                </a:lnTo>
                <a:lnTo>
                  <a:pt x="394539" y="917974"/>
                </a:lnTo>
                <a:lnTo>
                  <a:pt x="440005" y="922288"/>
                </a:lnTo>
                <a:lnTo>
                  <a:pt x="486362" y="922026"/>
                </a:lnTo>
                <a:lnTo>
                  <a:pt x="533343" y="916997"/>
                </a:lnTo>
                <a:lnTo>
                  <a:pt x="579580" y="907261"/>
                </a:lnTo>
                <a:lnTo>
                  <a:pt x="623748" y="893184"/>
                </a:lnTo>
                <a:lnTo>
                  <a:pt x="665656" y="875032"/>
                </a:lnTo>
                <a:lnTo>
                  <a:pt x="705110" y="853070"/>
                </a:lnTo>
                <a:lnTo>
                  <a:pt x="741918" y="827563"/>
                </a:lnTo>
                <a:lnTo>
                  <a:pt x="775887" y="798776"/>
                </a:lnTo>
                <a:lnTo>
                  <a:pt x="806824" y="766976"/>
                </a:lnTo>
                <a:lnTo>
                  <a:pt x="834536" y="732428"/>
                </a:lnTo>
                <a:lnTo>
                  <a:pt x="858831" y="695396"/>
                </a:lnTo>
                <a:lnTo>
                  <a:pt x="879515" y="656147"/>
                </a:lnTo>
                <a:lnTo>
                  <a:pt x="896395" y="614946"/>
                </a:lnTo>
                <a:lnTo>
                  <a:pt x="909280" y="572058"/>
                </a:lnTo>
                <a:lnTo>
                  <a:pt x="917975" y="527748"/>
                </a:lnTo>
                <a:lnTo>
                  <a:pt x="922288" y="482282"/>
                </a:lnTo>
                <a:lnTo>
                  <a:pt x="922027" y="435926"/>
                </a:lnTo>
                <a:lnTo>
                  <a:pt x="916998" y="388944"/>
                </a:lnTo>
                <a:lnTo>
                  <a:pt x="907262" y="342710"/>
                </a:lnTo>
                <a:lnTo>
                  <a:pt x="893185" y="298543"/>
                </a:lnTo>
                <a:lnTo>
                  <a:pt x="875032" y="256636"/>
                </a:lnTo>
                <a:lnTo>
                  <a:pt x="853070" y="217182"/>
                </a:lnTo>
                <a:lnTo>
                  <a:pt x="827563" y="180374"/>
                </a:lnTo>
                <a:lnTo>
                  <a:pt x="798777" y="146405"/>
                </a:lnTo>
                <a:lnTo>
                  <a:pt x="766977" y="115468"/>
                </a:lnTo>
                <a:lnTo>
                  <a:pt x="732428" y="87755"/>
                </a:lnTo>
                <a:lnTo>
                  <a:pt x="695397" y="63460"/>
                </a:lnTo>
                <a:lnTo>
                  <a:pt x="656148" y="42776"/>
                </a:lnTo>
                <a:lnTo>
                  <a:pt x="614946" y="25894"/>
                </a:lnTo>
                <a:lnTo>
                  <a:pt x="572058" y="13009"/>
                </a:lnTo>
                <a:lnTo>
                  <a:pt x="527748" y="4313"/>
                </a:lnTo>
                <a:lnTo>
                  <a:pt x="482282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77925" y="3899436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7"/>
                </a:moveTo>
                <a:lnTo>
                  <a:pt x="579580" y="907261"/>
                </a:lnTo>
                <a:lnTo>
                  <a:pt x="623748" y="893184"/>
                </a:lnTo>
                <a:lnTo>
                  <a:pt x="665656" y="875032"/>
                </a:lnTo>
                <a:lnTo>
                  <a:pt x="705110" y="853070"/>
                </a:lnTo>
                <a:lnTo>
                  <a:pt x="741918" y="827563"/>
                </a:lnTo>
                <a:lnTo>
                  <a:pt x="775887" y="798776"/>
                </a:lnTo>
                <a:lnTo>
                  <a:pt x="806824" y="766976"/>
                </a:lnTo>
                <a:lnTo>
                  <a:pt x="834536" y="732428"/>
                </a:lnTo>
                <a:lnTo>
                  <a:pt x="858831" y="695396"/>
                </a:lnTo>
                <a:lnTo>
                  <a:pt x="879515" y="656147"/>
                </a:lnTo>
                <a:lnTo>
                  <a:pt x="896395" y="614946"/>
                </a:lnTo>
                <a:lnTo>
                  <a:pt x="909280" y="572058"/>
                </a:lnTo>
                <a:lnTo>
                  <a:pt x="917975" y="527748"/>
                </a:lnTo>
                <a:lnTo>
                  <a:pt x="922288" y="482282"/>
                </a:lnTo>
                <a:lnTo>
                  <a:pt x="922027" y="435926"/>
                </a:lnTo>
                <a:lnTo>
                  <a:pt x="916998" y="388944"/>
                </a:lnTo>
                <a:lnTo>
                  <a:pt x="907262" y="342710"/>
                </a:lnTo>
                <a:lnTo>
                  <a:pt x="893185" y="298543"/>
                </a:lnTo>
                <a:lnTo>
                  <a:pt x="875032" y="256636"/>
                </a:lnTo>
                <a:lnTo>
                  <a:pt x="853070" y="217182"/>
                </a:lnTo>
                <a:lnTo>
                  <a:pt x="827563" y="180374"/>
                </a:lnTo>
                <a:lnTo>
                  <a:pt x="798777" y="146405"/>
                </a:lnTo>
                <a:lnTo>
                  <a:pt x="766977" y="115468"/>
                </a:lnTo>
                <a:lnTo>
                  <a:pt x="732428" y="87755"/>
                </a:lnTo>
                <a:lnTo>
                  <a:pt x="695397" y="63460"/>
                </a:lnTo>
                <a:lnTo>
                  <a:pt x="656148" y="42776"/>
                </a:lnTo>
                <a:lnTo>
                  <a:pt x="614946" y="25894"/>
                </a:lnTo>
                <a:lnTo>
                  <a:pt x="572058" y="13009"/>
                </a:lnTo>
                <a:lnTo>
                  <a:pt x="527748" y="4313"/>
                </a:lnTo>
                <a:lnTo>
                  <a:pt x="482282" y="0"/>
                </a:lnTo>
                <a:lnTo>
                  <a:pt x="435926" y="261"/>
                </a:lnTo>
                <a:lnTo>
                  <a:pt x="388944" y="5289"/>
                </a:lnTo>
                <a:lnTo>
                  <a:pt x="342708" y="15025"/>
                </a:lnTo>
                <a:lnTo>
                  <a:pt x="298539" y="29102"/>
                </a:lnTo>
                <a:lnTo>
                  <a:pt x="256632" y="47255"/>
                </a:lnTo>
                <a:lnTo>
                  <a:pt x="217177" y="69217"/>
                </a:lnTo>
                <a:lnTo>
                  <a:pt x="180369" y="94724"/>
                </a:lnTo>
                <a:lnTo>
                  <a:pt x="146400" y="123510"/>
                </a:lnTo>
                <a:lnTo>
                  <a:pt x="115463" y="155310"/>
                </a:lnTo>
                <a:lnTo>
                  <a:pt x="87751" y="189859"/>
                </a:lnTo>
                <a:lnTo>
                  <a:pt x="63457" y="226890"/>
                </a:lnTo>
                <a:lnTo>
                  <a:pt x="42773" y="266139"/>
                </a:lnTo>
                <a:lnTo>
                  <a:pt x="25892" y="307341"/>
                </a:lnTo>
                <a:lnTo>
                  <a:pt x="13008" y="350229"/>
                </a:lnTo>
                <a:lnTo>
                  <a:pt x="4313" y="394539"/>
                </a:lnTo>
                <a:lnTo>
                  <a:pt x="0" y="440005"/>
                </a:lnTo>
                <a:lnTo>
                  <a:pt x="261" y="486361"/>
                </a:lnTo>
                <a:lnTo>
                  <a:pt x="5290" y="533343"/>
                </a:lnTo>
                <a:lnTo>
                  <a:pt x="15026" y="579579"/>
                </a:lnTo>
                <a:lnTo>
                  <a:pt x="29103" y="623748"/>
                </a:lnTo>
                <a:lnTo>
                  <a:pt x="47255" y="665655"/>
                </a:lnTo>
                <a:lnTo>
                  <a:pt x="69217" y="705110"/>
                </a:lnTo>
                <a:lnTo>
                  <a:pt x="94724" y="741918"/>
                </a:lnTo>
                <a:lnTo>
                  <a:pt x="123511" y="775887"/>
                </a:lnTo>
                <a:lnTo>
                  <a:pt x="155311" y="806824"/>
                </a:lnTo>
                <a:lnTo>
                  <a:pt x="189859" y="834536"/>
                </a:lnTo>
                <a:lnTo>
                  <a:pt x="226891" y="858830"/>
                </a:lnTo>
                <a:lnTo>
                  <a:pt x="266140" y="879514"/>
                </a:lnTo>
                <a:lnTo>
                  <a:pt x="307341" y="896395"/>
                </a:lnTo>
                <a:lnTo>
                  <a:pt x="350230" y="909279"/>
                </a:lnTo>
                <a:lnTo>
                  <a:pt x="394539" y="917974"/>
                </a:lnTo>
                <a:lnTo>
                  <a:pt x="440005" y="922288"/>
                </a:lnTo>
                <a:lnTo>
                  <a:pt x="486362" y="922026"/>
                </a:lnTo>
                <a:lnTo>
                  <a:pt x="533343" y="916997"/>
                </a:lnTo>
                <a:close/>
              </a:path>
            </a:pathLst>
          </a:custGeom>
          <a:ln w="47586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 rot="21060000">
            <a:off x="6173769" y="4074411"/>
            <a:ext cx="45080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 rot="21060000">
            <a:off x="6111868" y="4239351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 rot="21060000">
            <a:off x="6202998" y="4430969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843809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482282" y="0"/>
                </a:move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43809" y="3913463"/>
            <a:ext cx="922655" cy="922655"/>
          </a:xfrm>
          <a:custGeom>
            <a:avLst/>
            <a:gdLst/>
            <a:ahLst/>
            <a:cxnLst/>
            <a:rect l="l" t="t" r="r" b="b"/>
            <a:pathLst>
              <a:path w="922654" h="922654">
                <a:moveTo>
                  <a:pt x="533343" y="916994"/>
                </a:moveTo>
                <a:lnTo>
                  <a:pt x="579580" y="907258"/>
                </a:lnTo>
                <a:lnTo>
                  <a:pt x="623748" y="893181"/>
                </a:lnTo>
                <a:lnTo>
                  <a:pt x="665656" y="875029"/>
                </a:lnTo>
                <a:lnTo>
                  <a:pt x="705110" y="853067"/>
                </a:lnTo>
                <a:lnTo>
                  <a:pt x="741918" y="827560"/>
                </a:lnTo>
                <a:lnTo>
                  <a:pt x="775887" y="798773"/>
                </a:lnTo>
                <a:lnTo>
                  <a:pt x="806824" y="766973"/>
                </a:lnTo>
                <a:lnTo>
                  <a:pt x="834536" y="732425"/>
                </a:lnTo>
                <a:lnTo>
                  <a:pt x="858831" y="695393"/>
                </a:lnTo>
                <a:lnTo>
                  <a:pt x="879515" y="656144"/>
                </a:lnTo>
                <a:lnTo>
                  <a:pt x="896395" y="614943"/>
                </a:lnTo>
                <a:lnTo>
                  <a:pt x="909280" y="572054"/>
                </a:lnTo>
                <a:lnTo>
                  <a:pt x="917975" y="527745"/>
                </a:lnTo>
                <a:lnTo>
                  <a:pt x="922288" y="482279"/>
                </a:lnTo>
                <a:lnTo>
                  <a:pt x="922027" y="435922"/>
                </a:lnTo>
                <a:lnTo>
                  <a:pt x="916998" y="388941"/>
                </a:lnTo>
                <a:lnTo>
                  <a:pt x="907262" y="342704"/>
                </a:lnTo>
                <a:lnTo>
                  <a:pt x="893185" y="298536"/>
                </a:lnTo>
                <a:lnTo>
                  <a:pt x="875032" y="256629"/>
                </a:lnTo>
                <a:lnTo>
                  <a:pt x="853070" y="217175"/>
                </a:lnTo>
                <a:lnTo>
                  <a:pt x="827563" y="180368"/>
                </a:lnTo>
                <a:lnTo>
                  <a:pt x="798777" y="146400"/>
                </a:lnTo>
                <a:lnTo>
                  <a:pt x="766977" y="115464"/>
                </a:lnTo>
                <a:lnTo>
                  <a:pt x="732428" y="87752"/>
                </a:lnTo>
                <a:lnTo>
                  <a:pt x="695397" y="63458"/>
                </a:lnTo>
                <a:lnTo>
                  <a:pt x="656148" y="42775"/>
                </a:lnTo>
                <a:lnTo>
                  <a:pt x="614946" y="25894"/>
                </a:lnTo>
                <a:lnTo>
                  <a:pt x="572058" y="13010"/>
                </a:lnTo>
                <a:lnTo>
                  <a:pt x="527748" y="4314"/>
                </a:lnTo>
                <a:lnTo>
                  <a:pt x="482282" y="0"/>
                </a:lnTo>
                <a:lnTo>
                  <a:pt x="435926" y="259"/>
                </a:lnTo>
                <a:lnTo>
                  <a:pt x="388944" y="5286"/>
                </a:lnTo>
                <a:lnTo>
                  <a:pt x="342708" y="15022"/>
                </a:lnTo>
                <a:lnTo>
                  <a:pt x="298539" y="29100"/>
                </a:lnTo>
                <a:lnTo>
                  <a:pt x="256632" y="47253"/>
                </a:lnTo>
                <a:lnTo>
                  <a:pt x="217177" y="69216"/>
                </a:lnTo>
                <a:lnTo>
                  <a:pt x="180369" y="94723"/>
                </a:lnTo>
                <a:lnTo>
                  <a:pt x="146400" y="123510"/>
                </a:lnTo>
                <a:lnTo>
                  <a:pt x="115463" y="155311"/>
                </a:lnTo>
                <a:lnTo>
                  <a:pt x="87751" y="189860"/>
                </a:lnTo>
                <a:lnTo>
                  <a:pt x="63457" y="226892"/>
                </a:lnTo>
                <a:lnTo>
                  <a:pt x="42773" y="266142"/>
                </a:lnTo>
                <a:lnTo>
                  <a:pt x="25892" y="307343"/>
                </a:lnTo>
                <a:lnTo>
                  <a:pt x="13008" y="350231"/>
                </a:lnTo>
                <a:lnTo>
                  <a:pt x="4313" y="394540"/>
                </a:lnTo>
                <a:lnTo>
                  <a:pt x="0" y="440005"/>
                </a:lnTo>
                <a:lnTo>
                  <a:pt x="261" y="486360"/>
                </a:lnTo>
                <a:lnTo>
                  <a:pt x="5290" y="533340"/>
                </a:lnTo>
                <a:lnTo>
                  <a:pt x="15026" y="579576"/>
                </a:lnTo>
                <a:lnTo>
                  <a:pt x="29103" y="623744"/>
                </a:lnTo>
                <a:lnTo>
                  <a:pt x="47255" y="665652"/>
                </a:lnTo>
                <a:lnTo>
                  <a:pt x="69217" y="705107"/>
                </a:lnTo>
                <a:lnTo>
                  <a:pt x="94724" y="741915"/>
                </a:lnTo>
                <a:lnTo>
                  <a:pt x="123511" y="775884"/>
                </a:lnTo>
                <a:lnTo>
                  <a:pt x="155311" y="806821"/>
                </a:lnTo>
                <a:lnTo>
                  <a:pt x="189859" y="834533"/>
                </a:lnTo>
                <a:lnTo>
                  <a:pt x="226891" y="858827"/>
                </a:lnTo>
                <a:lnTo>
                  <a:pt x="266140" y="879511"/>
                </a:lnTo>
                <a:lnTo>
                  <a:pt x="307341" y="896392"/>
                </a:lnTo>
                <a:lnTo>
                  <a:pt x="350230" y="909276"/>
                </a:lnTo>
                <a:lnTo>
                  <a:pt x="394539" y="917971"/>
                </a:lnTo>
                <a:lnTo>
                  <a:pt x="440005" y="922284"/>
                </a:lnTo>
                <a:lnTo>
                  <a:pt x="486362" y="922023"/>
                </a:lnTo>
                <a:lnTo>
                  <a:pt x="533343" y="916994"/>
                </a:lnTo>
                <a:close/>
              </a:path>
            </a:pathLst>
          </a:custGeom>
          <a:ln w="47586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 rot="21120000">
            <a:off x="4090979" y="4106336"/>
            <a:ext cx="361368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1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 rot="21120000">
            <a:off x="4188863" y="4256482"/>
            <a:ext cx="21284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or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 rot="21120000">
            <a:off x="3995066" y="4406646"/>
            <a:ext cx="648093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95"/>
              </a:lnSpc>
            </a:pPr>
            <a:r>
              <a:rPr dirty="0" sz="1200" spc="-5">
                <a:solidFill>
                  <a:srgbClr val="FFFFFF"/>
                </a:solidFill>
                <a:latin typeface="Century Gothic"/>
                <a:cs typeface="Century Gothic"/>
              </a:rPr>
              <a:t>engrave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17672" y="5468266"/>
            <a:ext cx="2620130" cy="5740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30326" y="2894672"/>
            <a:ext cx="2874645" cy="19475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Make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promotional </a:t>
            </a:r>
            <a:r>
              <a:rPr dirty="0" sz="1000">
                <a:latin typeface="Century Gothic"/>
                <a:cs typeface="Century Gothic"/>
              </a:rPr>
              <a:t>gift </a:t>
            </a:r>
            <a:r>
              <a:rPr dirty="0" sz="1000" spc="-5">
                <a:latin typeface="Century Gothic"/>
                <a:cs typeface="Century Gothic"/>
              </a:rPr>
              <a:t>idea stand  </a:t>
            </a:r>
            <a:r>
              <a:rPr dirty="0" sz="1000">
                <a:latin typeface="Century Gothic"/>
                <a:cs typeface="Century Gothic"/>
              </a:rPr>
              <a:t>out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sophistication </a:t>
            </a:r>
            <a:r>
              <a:rPr dirty="0" sz="1000">
                <a:latin typeface="Century Gothic"/>
                <a:cs typeface="Century Gothic"/>
              </a:rPr>
              <a:t>of the Andria Matte  Metal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71755">
              <a:lnSpc>
                <a:spcPct val="1167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Its slick design </a:t>
            </a:r>
            <a:r>
              <a:rPr dirty="0" sz="1000">
                <a:latin typeface="Century Gothic"/>
                <a:cs typeface="Century Gothic"/>
              </a:rPr>
              <a:t>offers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 </a:t>
            </a:r>
            <a:r>
              <a:rPr dirty="0" sz="1000" spc="-5">
                <a:latin typeface="Century Gothic"/>
                <a:cs typeface="Century Gothic"/>
              </a:rPr>
              <a:t>an </a:t>
            </a:r>
            <a:r>
              <a:rPr dirty="0" sz="1000">
                <a:latin typeface="Century Gothic"/>
                <a:cs typeface="Century Gothic"/>
              </a:rPr>
              <a:t>excellent  option to complete a corporate campaign 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their company </a:t>
            </a:r>
            <a:r>
              <a:rPr dirty="0" sz="1000" spc="-5">
                <a:latin typeface="Century Gothic"/>
                <a:cs typeface="Century Gothic"/>
              </a:rPr>
              <a:t>logo printed </a:t>
            </a:r>
            <a:r>
              <a:rPr dirty="0" sz="1000">
                <a:latin typeface="Century Gothic"/>
                <a:cs typeface="Century Gothic"/>
              </a:rPr>
              <a:t>or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engraved  </a:t>
            </a:r>
            <a:r>
              <a:rPr dirty="0" sz="1000" spc="-5">
                <a:latin typeface="Century Gothic"/>
                <a:cs typeface="Century Gothic"/>
              </a:rPr>
              <a:t>(white </a:t>
            </a:r>
            <a:r>
              <a:rPr dirty="0" sz="1000">
                <a:latin typeface="Century Gothic"/>
                <a:cs typeface="Century Gothic"/>
              </a:rPr>
              <a:t>finish) on the </a:t>
            </a:r>
            <a:r>
              <a:rPr dirty="0" sz="1000" spc="-5">
                <a:latin typeface="Century Gothic"/>
                <a:cs typeface="Century Gothic"/>
              </a:rPr>
              <a:t>barrel </a:t>
            </a:r>
            <a:r>
              <a:rPr dirty="0" sz="1000">
                <a:latin typeface="Century Gothic"/>
                <a:cs typeface="Century Gothic"/>
              </a:rPr>
              <a:t>of the</a:t>
            </a:r>
            <a:r>
              <a:rPr dirty="0" sz="1000" spc="-3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pen.</a:t>
            </a:r>
            <a:endParaRPr sz="1000">
              <a:latin typeface="Century Gothic"/>
              <a:cs typeface="Century Gothic"/>
            </a:endParaRPr>
          </a:p>
          <a:p>
            <a:pPr marL="12700" marR="8636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This </a:t>
            </a:r>
            <a:r>
              <a:rPr dirty="0" sz="1000" spc="-5">
                <a:latin typeface="Century Gothic"/>
                <a:cs typeface="Century Gothic"/>
              </a:rPr>
              <a:t>stylish, </a:t>
            </a:r>
            <a:r>
              <a:rPr dirty="0" sz="1000">
                <a:latin typeface="Century Gothic"/>
                <a:cs typeface="Century Gothic"/>
              </a:rPr>
              <a:t>metal encased, click </a:t>
            </a:r>
            <a:r>
              <a:rPr dirty="0" sz="1000" spc="-5">
                <a:latin typeface="Century Gothic"/>
                <a:cs typeface="Century Gothic"/>
              </a:rPr>
              <a:t>action, 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 pen delivers black ink in  </a:t>
            </a:r>
            <a:r>
              <a:rPr dirty="0" sz="1000">
                <a:latin typeface="Century Gothic"/>
                <a:cs typeface="Century Gothic"/>
              </a:rPr>
              <a:t>a Parker type refill - </a:t>
            </a:r>
            <a:r>
              <a:rPr dirty="0" sz="1000" spc="-5">
                <a:latin typeface="Century Gothic"/>
                <a:cs typeface="Century Gothic"/>
              </a:rPr>
              <a:t>German ink </a:t>
            </a:r>
            <a:r>
              <a:rPr dirty="0" sz="1000">
                <a:latin typeface="Century Gothic"/>
                <a:cs typeface="Century Gothic"/>
              </a:rPr>
              <a:t>-</a:t>
            </a:r>
            <a:r>
              <a:rPr dirty="0" sz="1000" spc="-5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3,000m.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32809" y="2865704"/>
            <a:ext cx="2247265" cy="45339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 </a:t>
            </a:r>
            <a:r>
              <a:rPr dirty="0" sz="1000" spc="-5">
                <a:latin typeface="Century Gothic"/>
                <a:cs typeface="Century Gothic"/>
              </a:rPr>
              <a:t>action </a:t>
            </a: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909497" y="3909445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477171" y="0"/>
                </a:move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909497" y="3909445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527696" y="907278"/>
                </a:moveTo>
                <a:lnTo>
                  <a:pt x="573442" y="897644"/>
                </a:lnTo>
                <a:lnTo>
                  <a:pt x="617143" y="883716"/>
                </a:lnTo>
                <a:lnTo>
                  <a:pt x="658606" y="865755"/>
                </a:lnTo>
                <a:lnTo>
                  <a:pt x="697642" y="844025"/>
                </a:lnTo>
                <a:lnTo>
                  <a:pt x="734060" y="818788"/>
                </a:lnTo>
                <a:lnTo>
                  <a:pt x="767668" y="790306"/>
                </a:lnTo>
                <a:lnTo>
                  <a:pt x="798277" y="758843"/>
                </a:lnTo>
                <a:lnTo>
                  <a:pt x="825695" y="724660"/>
                </a:lnTo>
                <a:lnTo>
                  <a:pt x="849732" y="688020"/>
                </a:lnTo>
                <a:lnTo>
                  <a:pt x="870196" y="649186"/>
                </a:lnTo>
                <a:lnTo>
                  <a:pt x="886898" y="608421"/>
                </a:lnTo>
                <a:lnTo>
                  <a:pt x="899646" y="565987"/>
                </a:lnTo>
                <a:lnTo>
                  <a:pt x="908250" y="522146"/>
                </a:lnTo>
                <a:lnTo>
                  <a:pt x="912518" y="477162"/>
                </a:lnTo>
                <a:lnTo>
                  <a:pt x="912261" y="431297"/>
                </a:lnTo>
                <a:lnTo>
                  <a:pt x="907286" y="384813"/>
                </a:lnTo>
                <a:lnTo>
                  <a:pt x="897653" y="339068"/>
                </a:lnTo>
                <a:lnTo>
                  <a:pt x="883725" y="295369"/>
                </a:lnTo>
                <a:lnTo>
                  <a:pt x="865764" y="253907"/>
                </a:lnTo>
                <a:lnTo>
                  <a:pt x="844034" y="214872"/>
                </a:lnTo>
                <a:lnTo>
                  <a:pt x="818797" y="178455"/>
                </a:lnTo>
                <a:lnTo>
                  <a:pt x="790315" y="144846"/>
                </a:lnTo>
                <a:lnTo>
                  <a:pt x="758851" y="114238"/>
                </a:lnTo>
                <a:lnTo>
                  <a:pt x="724668" y="86820"/>
                </a:lnTo>
                <a:lnTo>
                  <a:pt x="688029" y="62783"/>
                </a:lnTo>
                <a:lnTo>
                  <a:pt x="649195" y="42319"/>
                </a:lnTo>
                <a:lnTo>
                  <a:pt x="608430" y="25617"/>
                </a:lnTo>
                <a:lnTo>
                  <a:pt x="565995" y="12870"/>
                </a:lnTo>
                <a:lnTo>
                  <a:pt x="522155" y="4267"/>
                </a:lnTo>
                <a:lnTo>
                  <a:pt x="477171" y="0"/>
                </a:lnTo>
                <a:lnTo>
                  <a:pt x="431305" y="259"/>
                </a:lnTo>
                <a:lnTo>
                  <a:pt x="384821" y="5235"/>
                </a:lnTo>
                <a:lnTo>
                  <a:pt x="339077" y="14866"/>
                </a:lnTo>
                <a:lnTo>
                  <a:pt x="295378" y="28793"/>
                </a:lnTo>
                <a:lnTo>
                  <a:pt x="253915" y="46751"/>
                </a:lnTo>
                <a:lnTo>
                  <a:pt x="214880" y="68480"/>
                </a:lnTo>
                <a:lnTo>
                  <a:pt x="178463" y="93716"/>
                </a:lnTo>
                <a:lnTo>
                  <a:pt x="144854" y="122197"/>
                </a:lnTo>
                <a:lnTo>
                  <a:pt x="114245" y="153660"/>
                </a:lnTo>
                <a:lnTo>
                  <a:pt x="86827" y="187842"/>
                </a:lnTo>
                <a:lnTo>
                  <a:pt x="62789" y="224481"/>
                </a:lnTo>
                <a:lnTo>
                  <a:pt x="42324" y="263314"/>
                </a:lnTo>
                <a:lnTo>
                  <a:pt x="25622" y="304079"/>
                </a:lnTo>
                <a:lnTo>
                  <a:pt x="12873" y="346513"/>
                </a:lnTo>
                <a:lnTo>
                  <a:pt x="4268" y="390354"/>
                </a:lnTo>
                <a:lnTo>
                  <a:pt x="0" y="435338"/>
                </a:lnTo>
                <a:lnTo>
                  <a:pt x="257" y="481203"/>
                </a:lnTo>
                <a:lnTo>
                  <a:pt x="5231" y="527688"/>
                </a:lnTo>
                <a:lnTo>
                  <a:pt x="14864" y="573434"/>
                </a:lnTo>
                <a:lnTo>
                  <a:pt x="28793" y="617134"/>
                </a:lnTo>
                <a:lnTo>
                  <a:pt x="46753" y="658598"/>
                </a:lnTo>
                <a:lnTo>
                  <a:pt x="68483" y="697634"/>
                </a:lnTo>
                <a:lnTo>
                  <a:pt x="93721" y="734051"/>
                </a:lnTo>
                <a:lnTo>
                  <a:pt x="122202" y="767660"/>
                </a:lnTo>
                <a:lnTo>
                  <a:pt x="153666" y="798269"/>
                </a:lnTo>
                <a:lnTo>
                  <a:pt x="187849" y="825687"/>
                </a:lnTo>
                <a:lnTo>
                  <a:pt x="224488" y="849723"/>
                </a:lnTo>
                <a:lnTo>
                  <a:pt x="263322" y="870188"/>
                </a:lnTo>
                <a:lnTo>
                  <a:pt x="304087" y="886890"/>
                </a:lnTo>
                <a:lnTo>
                  <a:pt x="346522" y="899638"/>
                </a:lnTo>
                <a:lnTo>
                  <a:pt x="390362" y="908241"/>
                </a:lnTo>
                <a:lnTo>
                  <a:pt x="435346" y="912510"/>
                </a:lnTo>
                <a:lnTo>
                  <a:pt x="481212" y="912252"/>
                </a:lnTo>
                <a:lnTo>
                  <a:pt x="527696" y="907278"/>
                </a:lnTo>
                <a:close/>
              </a:path>
            </a:pathLst>
          </a:custGeom>
          <a:ln w="48653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120000">
            <a:off x="5160986" y="4175099"/>
            <a:ext cx="349005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10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120000">
            <a:off x="5128746" y="4371149"/>
            <a:ext cx="474349" cy="1435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3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032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Z720</a:t>
            </a:r>
            <a:r>
              <a:rPr dirty="0" sz="4000" spc="-390"/>
              <a:t> </a:t>
            </a:r>
            <a:r>
              <a:rPr dirty="0" spc="-50"/>
              <a:t>Metal </a:t>
            </a:r>
            <a:r>
              <a:rPr dirty="0" spc="-40"/>
              <a:t>Pen </a:t>
            </a:r>
            <a:r>
              <a:rPr dirty="0" spc="-60"/>
              <a:t>Ballpoint Executive </a:t>
            </a:r>
            <a:r>
              <a:rPr dirty="0" spc="-50"/>
              <a:t>Matte </a:t>
            </a:r>
            <a:r>
              <a:rPr dirty="0" spc="-60"/>
              <a:t>Andria</a:t>
            </a:r>
            <a:endParaRPr sz="4000"/>
          </a:p>
        </p:txBody>
      </p:sp>
      <p:sp>
        <p:nvSpPr>
          <p:cNvPr id="26" name="object 26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2019-10-23T01:12:44Z</dcterms:created>
  <dcterms:modified xsi:type="dcterms:W3CDTF">2019-10-23T01:12:44Z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