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2999105" cy="0"/>
          </a:xfrm>
          <a:custGeom>
            <a:avLst/>
            <a:gdLst/>
            <a:ahLst/>
            <a:cxnLst/>
            <a:rect l="l" t="t" r="r" b="b"/>
            <a:pathLst>
              <a:path w="2999104" h="0">
                <a:moveTo>
                  <a:pt x="0" y="0"/>
                </a:moveTo>
                <a:lnTo>
                  <a:pt x="299897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2112" y="1309814"/>
            <a:ext cx="6155963" cy="14750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5274" y="406603"/>
            <a:ext cx="627230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32685"/>
            <a:ext cx="155892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12cm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11.5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8900" y="6390717"/>
            <a:ext cx="1706880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37699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37699" y="5817489"/>
            <a:ext cx="3759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W</a:t>
            </a:r>
            <a:r>
              <a:rPr dirty="0" sz="800" spc="15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977925" y="3899436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61"/>
                </a:lnTo>
                <a:lnTo>
                  <a:pt x="388944" y="5289"/>
                </a:lnTo>
                <a:lnTo>
                  <a:pt x="342708" y="15025"/>
                </a:lnTo>
                <a:lnTo>
                  <a:pt x="298539" y="29102"/>
                </a:lnTo>
                <a:lnTo>
                  <a:pt x="256632" y="47255"/>
                </a:lnTo>
                <a:lnTo>
                  <a:pt x="217177" y="69217"/>
                </a:lnTo>
                <a:lnTo>
                  <a:pt x="180369" y="94724"/>
                </a:lnTo>
                <a:lnTo>
                  <a:pt x="146400" y="123510"/>
                </a:lnTo>
                <a:lnTo>
                  <a:pt x="115463" y="155310"/>
                </a:lnTo>
                <a:lnTo>
                  <a:pt x="87751" y="189859"/>
                </a:lnTo>
                <a:lnTo>
                  <a:pt x="63457" y="226890"/>
                </a:lnTo>
                <a:lnTo>
                  <a:pt x="42773" y="266139"/>
                </a:lnTo>
                <a:lnTo>
                  <a:pt x="25892" y="307341"/>
                </a:lnTo>
                <a:lnTo>
                  <a:pt x="13008" y="350229"/>
                </a:lnTo>
                <a:lnTo>
                  <a:pt x="4313" y="394539"/>
                </a:lnTo>
                <a:lnTo>
                  <a:pt x="0" y="440005"/>
                </a:lnTo>
                <a:lnTo>
                  <a:pt x="261" y="486361"/>
                </a:lnTo>
                <a:lnTo>
                  <a:pt x="5290" y="533343"/>
                </a:lnTo>
                <a:lnTo>
                  <a:pt x="15026" y="579579"/>
                </a:lnTo>
                <a:lnTo>
                  <a:pt x="29103" y="623748"/>
                </a:lnTo>
                <a:lnTo>
                  <a:pt x="47255" y="665655"/>
                </a:lnTo>
                <a:lnTo>
                  <a:pt x="69217" y="705110"/>
                </a:lnTo>
                <a:lnTo>
                  <a:pt x="94724" y="741918"/>
                </a:lnTo>
                <a:lnTo>
                  <a:pt x="123511" y="775887"/>
                </a:lnTo>
                <a:lnTo>
                  <a:pt x="155311" y="806824"/>
                </a:lnTo>
                <a:lnTo>
                  <a:pt x="189859" y="834536"/>
                </a:lnTo>
                <a:lnTo>
                  <a:pt x="226891" y="858830"/>
                </a:lnTo>
                <a:lnTo>
                  <a:pt x="266140" y="879514"/>
                </a:lnTo>
                <a:lnTo>
                  <a:pt x="307341" y="896395"/>
                </a:lnTo>
                <a:lnTo>
                  <a:pt x="350230" y="909279"/>
                </a:lnTo>
                <a:lnTo>
                  <a:pt x="394539" y="917974"/>
                </a:lnTo>
                <a:lnTo>
                  <a:pt x="440005" y="922288"/>
                </a:lnTo>
                <a:lnTo>
                  <a:pt x="486362" y="922026"/>
                </a:lnTo>
                <a:lnTo>
                  <a:pt x="533343" y="916997"/>
                </a:lnTo>
                <a:lnTo>
                  <a:pt x="579580" y="907261"/>
                </a:lnTo>
                <a:lnTo>
                  <a:pt x="623748" y="893184"/>
                </a:lnTo>
                <a:lnTo>
                  <a:pt x="665656" y="875032"/>
                </a:lnTo>
                <a:lnTo>
                  <a:pt x="705110" y="853070"/>
                </a:lnTo>
                <a:lnTo>
                  <a:pt x="741918" y="827563"/>
                </a:lnTo>
                <a:lnTo>
                  <a:pt x="775887" y="798776"/>
                </a:lnTo>
                <a:lnTo>
                  <a:pt x="806824" y="766976"/>
                </a:lnTo>
                <a:lnTo>
                  <a:pt x="834536" y="732428"/>
                </a:lnTo>
                <a:lnTo>
                  <a:pt x="858831" y="695396"/>
                </a:lnTo>
                <a:lnTo>
                  <a:pt x="879515" y="656147"/>
                </a:lnTo>
                <a:lnTo>
                  <a:pt x="896395" y="614946"/>
                </a:lnTo>
                <a:lnTo>
                  <a:pt x="909280" y="572058"/>
                </a:lnTo>
                <a:lnTo>
                  <a:pt x="917975" y="527748"/>
                </a:lnTo>
                <a:lnTo>
                  <a:pt x="922288" y="482282"/>
                </a:lnTo>
                <a:lnTo>
                  <a:pt x="922027" y="435926"/>
                </a:lnTo>
                <a:lnTo>
                  <a:pt x="916998" y="388944"/>
                </a:lnTo>
                <a:lnTo>
                  <a:pt x="907262" y="342710"/>
                </a:lnTo>
                <a:lnTo>
                  <a:pt x="893185" y="298543"/>
                </a:lnTo>
                <a:lnTo>
                  <a:pt x="875032" y="256636"/>
                </a:lnTo>
                <a:lnTo>
                  <a:pt x="853070" y="217182"/>
                </a:lnTo>
                <a:lnTo>
                  <a:pt x="827563" y="180374"/>
                </a:lnTo>
                <a:lnTo>
                  <a:pt x="798777" y="146405"/>
                </a:lnTo>
                <a:lnTo>
                  <a:pt x="766977" y="115468"/>
                </a:lnTo>
                <a:lnTo>
                  <a:pt x="732428" y="87755"/>
                </a:lnTo>
                <a:lnTo>
                  <a:pt x="695397" y="63460"/>
                </a:lnTo>
                <a:lnTo>
                  <a:pt x="656148" y="42776"/>
                </a:lnTo>
                <a:lnTo>
                  <a:pt x="614946" y="25894"/>
                </a:lnTo>
                <a:lnTo>
                  <a:pt x="572058" y="13009"/>
                </a:lnTo>
                <a:lnTo>
                  <a:pt x="527748" y="4313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977925" y="3899436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7"/>
                </a:moveTo>
                <a:lnTo>
                  <a:pt x="579580" y="907261"/>
                </a:lnTo>
                <a:lnTo>
                  <a:pt x="623748" y="893184"/>
                </a:lnTo>
                <a:lnTo>
                  <a:pt x="665656" y="875032"/>
                </a:lnTo>
                <a:lnTo>
                  <a:pt x="705110" y="853070"/>
                </a:lnTo>
                <a:lnTo>
                  <a:pt x="741918" y="827563"/>
                </a:lnTo>
                <a:lnTo>
                  <a:pt x="775887" y="798776"/>
                </a:lnTo>
                <a:lnTo>
                  <a:pt x="806824" y="766976"/>
                </a:lnTo>
                <a:lnTo>
                  <a:pt x="834536" y="732428"/>
                </a:lnTo>
                <a:lnTo>
                  <a:pt x="858831" y="695396"/>
                </a:lnTo>
                <a:lnTo>
                  <a:pt x="879515" y="656147"/>
                </a:lnTo>
                <a:lnTo>
                  <a:pt x="896395" y="614946"/>
                </a:lnTo>
                <a:lnTo>
                  <a:pt x="909280" y="572058"/>
                </a:lnTo>
                <a:lnTo>
                  <a:pt x="917975" y="527748"/>
                </a:lnTo>
                <a:lnTo>
                  <a:pt x="922288" y="482282"/>
                </a:lnTo>
                <a:lnTo>
                  <a:pt x="922027" y="435926"/>
                </a:lnTo>
                <a:lnTo>
                  <a:pt x="916998" y="388944"/>
                </a:lnTo>
                <a:lnTo>
                  <a:pt x="907262" y="342710"/>
                </a:lnTo>
                <a:lnTo>
                  <a:pt x="893185" y="298543"/>
                </a:lnTo>
                <a:lnTo>
                  <a:pt x="875032" y="256636"/>
                </a:lnTo>
                <a:lnTo>
                  <a:pt x="853070" y="217182"/>
                </a:lnTo>
                <a:lnTo>
                  <a:pt x="827563" y="180374"/>
                </a:lnTo>
                <a:lnTo>
                  <a:pt x="798777" y="146405"/>
                </a:lnTo>
                <a:lnTo>
                  <a:pt x="766977" y="115468"/>
                </a:lnTo>
                <a:lnTo>
                  <a:pt x="732428" y="87755"/>
                </a:lnTo>
                <a:lnTo>
                  <a:pt x="695397" y="63460"/>
                </a:lnTo>
                <a:lnTo>
                  <a:pt x="656148" y="42776"/>
                </a:lnTo>
                <a:lnTo>
                  <a:pt x="614946" y="25894"/>
                </a:lnTo>
                <a:lnTo>
                  <a:pt x="572058" y="13009"/>
                </a:lnTo>
                <a:lnTo>
                  <a:pt x="527748" y="4313"/>
                </a:lnTo>
                <a:lnTo>
                  <a:pt x="482282" y="0"/>
                </a:lnTo>
                <a:lnTo>
                  <a:pt x="435926" y="261"/>
                </a:lnTo>
                <a:lnTo>
                  <a:pt x="388944" y="5289"/>
                </a:lnTo>
                <a:lnTo>
                  <a:pt x="342708" y="15025"/>
                </a:lnTo>
                <a:lnTo>
                  <a:pt x="298539" y="29102"/>
                </a:lnTo>
                <a:lnTo>
                  <a:pt x="256632" y="47255"/>
                </a:lnTo>
                <a:lnTo>
                  <a:pt x="217177" y="69217"/>
                </a:lnTo>
                <a:lnTo>
                  <a:pt x="180369" y="94724"/>
                </a:lnTo>
                <a:lnTo>
                  <a:pt x="146400" y="123510"/>
                </a:lnTo>
                <a:lnTo>
                  <a:pt x="115463" y="155310"/>
                </a:lnTo>
                <a:lnTo>
                  <a:pt x="87751" y="189859"/>
                </a:lnTo>
                <a:lnTo>
                  <a:pt x="63457" y="226890"/>
                </a:lnTo>
                <a:lnTo>
                  <a:pt x="42773" y="266139"/>
                </a:lnTo>
                <a:lnTo>
                  <a:pt x="25892" y="307341"/>
                </a:lnTo>
                <a:lnTo>
                  <a:pt x="13008" y="350229"/>
                </a:lnTo>
                <a:lnTo>
                  <a:pt x="4313" y="394539"/>
                </a:lnTo>
                <a:lnTo>
                  <a:pt x="0" y="440005"/>
                </a:lnTo>
                <a:lnTo>
                  <a:pt x="261" y="486361"/>
                </a:lnTo>
                <a:lnTo>
                  <a:pt x="5290" y="533343"/>
                </a:lnTo>
                <a:lnTo>
                  <a:pt x="15026" y="579579"/>
                </a:lnTo>
                <a:lnTo>
                  <a:pt x="29103" y="623748"/>
                </a:lnTo>
                <a:lnTo>
                  <a:pt x="47255" y="665655"/>
                </a:lnTo>
                <a:lnTo>
                  <a:pt x="69217" y="705110"/>
                </a:lnTo>
                <a:lnTo>
                  <a:pt x="94724" y="741918"/>
                </a:lnTo>
                <a:lnTo>
                  <a:pt x="123511" y="775887"/>
                </a:lnTo>
                <a:lnTo>
                  <a:pt x="155311" y="806824"/>
                </a:lnTo>
                <a:lnTo>
                  <a:pt x="189859" y="834536"/>
                </a:lnTo>
                <a:lnTo>
                  <a:pt x="226891" y="858830"/>
                </a:lnTo>
                <a:lnTo>
                  <a:pt x="266140" y="879514"/>
                </a:lnTo>
                <a:lnTo>
                  <a:pt x="307341" y="896395"/>
                </a:lnTo>
                <a:lnTo>
                  <a:pt x="350230" y="909279"/>
                </a:lnTo>
                <a:lnTo>
                  <a:pt x="394539" y="917974"/>
                </a:lnTo>
                <a:lnTo>
                  <a:pt x="440005" y="922288"/>
                </a:lnTo>
                <a:lnTo>
                  <a:pt x="486362" y="922026"/>
                </a:lnTo>
                <a:lnTo>
                  <a:pt x="533343" y="916997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 rot="21060000">
            <a:off x="6173769" y="4074411"/>
            <a:ext cx="45080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 rot="21060000">
            <a:off x="6111868" y="4239351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 rot="21060000">
            <a:off x="6202998" y="4430969"/>
            <a:ext cx="50477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4,000m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43809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843809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120000">
            <a:off x="4090979" y="4106336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120000">
            <a:off x="4188863" y="4256482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120000">
            <a:off x="3995066" y="4406646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617672" y="5468266"/>
            <a:ext cx="2620130" cy="5740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30326" y="2894672"/>
            <a:ext cx="2874645" cy="1947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Make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</a:t>
            </a:r>
            <a:r>
              <a:rPr dirty="0" sz="1000">
                <a:latin typeface="Century Gothic"/>
                <a:cs typeface="Century Gothic"/>
              </a:rPr>
              <a:t>gift </a:t>
            </a:r>
            <a:r>
              <a:rPr dirty="0" sz="1000" spc="-5">
                <a:latin typeface="Century Gothic"/>
                <a:cs typeface="Century Gothic"/>
              </a:rPr>
              <a:t>idea stand  </a:t>
            </a:r>
            <a:r>
              <a:rPr dirty="0" sz="1000">
                <a:latin typeface="Century Gothic"/>
                <a:cs typeface="Century Gothic"/>
              </a:rPr>
              <a:t>out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sophistication </a:t>
            </a:r>
            <a:r>
              <a:rPr dirty="0" sz="1000">
                <a:latin typeface="Century Gothic"/>
                <a:cs typeface="Century Gothic"/>
              </a:rPr>
              <a:t>of the Andria Matte  Metal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71755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Its slick design </a:t>
            </a:r>
            <a:r>
              <a:rPr dirty="0" sz="1000">
                <a:latin typeface="Century Gothic"/>
                <a:cs typeface="Century Gothic"/>
              </a:rPr>
              <a:t>offers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 </a:t>
            </a:r>
            <a:r>
              <a:rPr dirty="0" sz="1000" spc="-5">
                <a:latin typeface="Century Gothic"/>
                <a:cs typeface="Century Gothic"/>
              </a:rPr>
              <a:t>an </a:t>
            </a:r>
            <a:r>
              <a:rPr dirty="0" sz="1000">
                <a:latin typeface="Century Gothic"/>
                <a:cs typeface="Century Gothic"/>
              </a:rPr>
              <a:t>excellent  option to complete a corporate campaign 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their company </a:t>
            </a:r>
            <a:r>
              <a:rPr dirty="0" sz="1000" spc="-5">
                <a:latin typeface="Century Gothic"/>
                <a:cs typeface="Century Gothic"/>
              </a:rPr>
              <a:t>logo printed </a:t>
            </a:r>
            <a:r>
              <a:rPr dirty="0" sz="1000">
                <a:latin typeface="Century Gothic"/>
                <a:cs typeface="Century Gothic"/>
              </a:rPr>
              <a:t>or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engraved  </a:t>
            </a:r>
            <a:r>
              <a:rPr dirty="0" sz="1000" spc="-5">
                <a:latin typeface="Century Gothic"/>
                <a:cs typeface="Century Gothic"/>
              </a:rPr>
              <a:t>(white </a:t>
            </a:r>
            <a:r>
              <a:rPr dirty="0" sz="1000">
                <a:latin typeface="Century Gothic"/>
                <a:cs typeface="Century Gothic"/>
              </a:rPr>
              <a:t>finish) on the </a:t>
            </a:r>
            <a:r>
              <a:rPr dirty="0" sz="1000" spc="-5">
                <a:latin typeface="Century Gothic"/>
                <a:cs typeface="Century Gothic"/>
              </a:rPr>
              <a:t>barrel </a:t>
            </a:r>
            <a:r>
              <a:rPr dirty="0" sz="1000">
                <a:latin typeface="Century Gothic"/>
                <a:cs typeface="Century Gothic"/>
              </a:rPr>
              <a:t>of the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8636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stylish, </a:t>
            </a:r>
            <a:r>
              <a:rPr dirty="0" sz="1000">
                <a:latin typeface="Century Gothic"/>
                <a:cs typeface="Century Gothic"/>
              </a:rPr>
              <a:t>metal encased, click </a:t>
            </a:r>
            <a:r>
              <a:rPr dirty="0" sz="1000" spc="-5">
                <a:latin typeface="Century Gothic"/>
                <a:cs typeface="Century Gothic"/>
              </a:rPr>
              <a:t>action, 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pen delivers black ink in  </a:t>
            </a:r>
            <a:r>
              <a:rPr dirty="0" sz="1000">
                <a:latin typeface="Century Gothic"/>
                <a:cs typeface="Century Gothic"/>
              </a:rPr>
              <a:t>a 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32809" y="2865704"/>
            <a:ext cx="2247265" cy="45339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 </a:t>
            </a:r>
            <a:r>
              <a:rPr dirty="0" sz="1000" spc="-5">
                <a:latin typeface="Century Gothic"/>
                <a:cs typeface="Century Gothic"/>
              </a:rPr>
              <a:t>action </a:t>
            </a: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909497" y="3909445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477171" y="0"/>
                </a:move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909497" y="3909445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527696" y="907278"/>
                </a:move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close/>
              </a:path>
            </a:pathLst>
          </a:custGeom>
          <a:ln w="486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120000">
            <a:off x="5160986" y="4175099"/>
            <a:ext cx="349005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120000">
            <a:off x="5128746" y="4371149"/>
            <a:ext cx="474349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032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Z720</a:t>
            </a:r>
            <a:r>
              <a:rPr dirty="0" sz="4000" spc="-390"/>
              <a:t> </a:t>
            </a:r>
            <a:r>
              <a:rPr dirty="0" spc="-50"/>
              <a:t>Metal </a:t>
            </a:r>
            <a:r>
              <a:rPr dirty="0" spc="-40"/>
              <a:t>Pen </a:t>
            </a:r>
            <a:r>
              <a:rPr dirty="0" spc="-60"/>
              <a:t>Ballpoint Executive </a:t>
            </a:r>
            <a:r>
              <a:rPr dirty="0" spc="-50"/>
              <a:t>Matte </a:t>
            </a:r>
            <a:r>
              <a:rPr dirty="0" spc="-60"/>
              <a:t>Andria</a:t>
            </a:r>
            <a:endParaRPr sz="4000"/>
          </a:p>
        </p:txBody>
      </p:sp>
      <p:sp>
        <p:nvSpPr>
          <p:cNvPr id="26" name="object 26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2019-10-23T01:12:44Z</dcterms:created>
  <dcterms:modified xsi:type="dcterms:W3CDTF">2019-10-23T01:12:44Z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