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84741" y="1338206"/>
            <a:ext cx="6147393" cy="13921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5584" y="406603"/>
            <a:ext cx="639168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32685"/>
            <a:ext cx="2755265" cy="9563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 500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</a:t>
            </a:r>
            <a:r>
              <a:rPr dirty="0" sz="1000" spc="-5">
                <a:latin typeface="Century Gothic"/>
                <a:cs typeface="Century Gothic"/>
              </a:rPr>
              <a:t>48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16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20cm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10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299" y="6396716"/>
            <a:ext cx="1706880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6mm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59300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9300" y="58301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9300" y="6117107"/>
            <a:ext cx="3479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X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Silver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34912" y="5486019"/>
            <a:ext cx="2574928" cy="8661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9235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235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6119368" y="4088433"/>
            <a:ext cx="45080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6057467" y="4253373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6148598" y="4444991"/>
            <a:ext cx="50477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4,000m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338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Push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button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0326" y="2894672"/>
            <a:ext cx="3665854" cy="20916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05435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Julia </a:t>
            </a:r>
            <a:r>
              <a:rPr dirty="0" sz="1000" spc="-5">
                <a:latin typeface="Century Gothic"/>
                <a:cs typeface="Century Gothic"/>
              </a:rPr>
              <a:t>Brushed </a:t>
            </a:r>
            <a:r>
              <a:rPr dirty="0" sz="1000">
                <a:latin typeface="Century Gothic"/>
                <a:cs typeface="Century Gothic"/>
              </a:rPr>
              <a:t>Matte 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presents </a:t>
            </a:r>
            <a:r>
              <a:rPr dirty="0" sz="1000">
                <a:latin typeface="Century Gothic"/>
                <a:cs typeface="Century Gothic"/>
              </a:rPr>
              <a:t>a  </a:t>
            </a:r>
            <a:r>
              <a:rPr dirty="0" sz="1000" spc="-5">
                <a:latin typeface="Century Gothic"/>
                <a:cs typeface="Century Gothic"/>
              </a:rPr>
              <a:t>sharp, </a:t>
            </a:r>
            <a:r>
              <a:rPr dirty="0" sz="1000">
                <a:latin typeface="Century Gothic"/>
                <a:cs typeface="Century Gothic"/>
              </a:rPr>
              <a:t>corporate </a:t>
            </a:r>
            <a:r>
              <a:rPr dirty="0" sz="1000" spc="-5">
                <a:latin typeface="Century Gothic"/>
                <a:cs typeface="Century Gothic"/>
              </a:rPr>
              <a:t>style with smooth, straight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lines.</a:t>
            </a:r>
            <a:endParaRPr sz="1000">
              <a:latin typeface="Century Gothic"/>
              <a:cs typeface="Century Gothic"/>
            </a:endParaRPr>
          </a:p>
          <a:p>
            <a:pPr marL="12700" marR="58419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push 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delivers black ink </a:t>
            </a:r>
            <a:r>
              <a:rPr dirty="0" sz="1000">
                <a:latin typeface="Century Gothic"/>
                <a:cs typeface="Century Gothic"/>
              </a:rPr>
              <a:t>from  a </a:t>
            </a:r>
            <a:r>
              <a:rPr dirty="0" sz="1000" spc="-5">
                <a:latin typeface="Century Gothic"/>
                <a:cs typeface="Century Gothic"/>
              </a:rPr>
              <a:t>smooth quality </a:t>
            </a:r>
            <a:r>
              <a:rPr dirty="0" sz="1000">
                <a:latin typeface="Century Gothic"/>
                <a:cs typeface="Century Gothic"/>
              </a:rPr>
              <a:t>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5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This metal </a:t>
            </a:r>
            <a:r>
              <a:rPr dirty="0" sz="1000" spc="-5">
                <a:latin typeface="Century Gothic"/>
                <a:cs typeface="Century Gothic"/>
              </a:rPr>
              <a:t>promotional pen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printed with your 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brand </a:t>
            </a:r>
            <a:r>
              <a:rPr dirty="0" sz="1000">
                <a:latin typeface="Century Gothic"/>
                <a:cs typeface="Century Gothic"/>
              </a:rPr>
              <a:t>to create a fine gift or, </a:t>
            </a:r>
            <a:r>
              <a:rPr dirty="0" sz="1000" spc="-5">
                <a:latin typeface="Century Gothic"/>
                <a:cs typeface="Century Gothic"/>
              </a:rPr>
              <a:t>alternatively,  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white </a:t>
            </a:r>
            <a:r>
              <a:rPr dirty="0" sz="1000">
                <a:latin typeface="Century Gothic"/>
                <a:cs typeface="Century Gothic"/>
              </a:rPr>
              <a:t>finish for </a:t>
            </a:r>
            <a:r>
              <a:rPr dirty="0" sz="1000" spc="-5">
                <a:latin typeface="Century Gothic"/>
                <a:cs typeface="Century Gothic"/>
              </a:rPr>
              <a:t>an </a:t>
            </a:r>
            <a:r>
              <a:rPr dirty="0" sz="1000">
                <a:latin typeface="Century Gothic"/>
                <a:cs typeface="Century Gothic"/>
              </a:rPr>
              <a:t>even classier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result.</a:t>
            </a:r>
            <a:endParaRPr sz="1000">
              <a:latin typeface="Century Gothic"/>
              <a:cs typeface="Century Gothic"/>
            </a:endParaRPr>
          </a:p>
          <a:p>
            <a:pPr marL="12700" marR="295275">
              <a:lnSpc>
                <a:spcPct val="116700"/>
              </a:lnSpc>
              <a:spcBef>
                <a:spcPts val="570"/>
              </a:spcBef>
            </a:pPr>
            <a:r>
              <a:rPr dirty="0" sz="1000" spc="-5">
                <a:latin typeface="Century Gothic"/>
                <a:cs typeface="Century Gothic"/>
              </a:rPr>
              <a:t>See </a:t>
            </a:r>
            <a:r>
              <a:rPr dirty="0" sz="1000">
                <a:latin typeface="Century Gothic"/>
                <a:cs typeface="Century Gothic"/>
              </a:rPr>
              <a:t>Z551 for matching mechanical </a:t>
            </a:r>
            <a:r>
              <a:rPr dirty="0" sz="1000" spc="-5">
                <a:latin typeface="Century Gothic"/>
                <a:cs typeface="Century Gothic"/>
              </a:rPr>
              <a:t>pencil and </a:t>
            </a:r>
            <a:r>
              <a:rPr dirty="0" sz="1000">
                <a:latin typeface="Century Gothic"/>
                <a:cs typeface="Century Gothic"/>
              </a:rPr>
              <a:t>Z251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for  matching </a:t>
            </a:r>
            <a:r>
              <a:rPr dirty="0" sz="1000" spc="-5">
                <a:latin typeface="Century Gothic"/>
                <a:cs typeface="Century Gothic"/>
              </a:rPr>
              <a:t>plastic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000" spc="-5">
                <a:latin typeface="Century Gothic"/>
                <a:cs typeface="Century Gothic"/>
              </a:rPr>
              <a:t>18g </a:t>
            </a:r>
            <a:r>
              <a:rPr dirty="0" sz="1000">
                <a:latin typeface="Century Gothic"/>
                <a:cs typeface="Century Gothic"/>
              </a:rPr>
              <a:t>metal</a:t>
            </a:r>
            <a:r>
              <a:rPr dirty="0" sz="1000" spc="-5">
                <a:latin typeface="Century Gothic"/>
                <a:cs typeface="Century Gothic"/>
              </a:rPr>
              <a:t> barrel.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935709" y="2865025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935709" y="2865025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120000">
            <a:off x="6182879" y="3057898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6280763" y="3208045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6086966" y="3358209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861480" y="3922708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477171" y="0"/>
                </a:move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861480" y="3922708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527696" y="907278"/>
                </a:move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close/>
              </a:path>
            </a:pathLst>
          </a:custGeom>
          <a:ln w="486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 rot="21060000">
            <a:off x="5114852" y="4187332"/>
            <a:ext cx="358291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push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5082419" y="4383298"/>
            <a:ext cx="485256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button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00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Z707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Executive Brushed</a:t>
            </a:r>
            <a:r>
              <a:rPr dirty="0" spc="-335"/>
              <a:t> </a:t>
            </a:r>
            <a:r>
              <a:rPr dirty="0" spc="-40"/>
              <a:t>Julia</a:t>
            </a:r>
            <a:endParaRPr sz="4000"/>
          </a:p>
        </p:txBody>
      </p:sp>
      <p:sp>
        <p:nvSpPr>
          <p:cNvPr id="27" name="object 27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2019-10-23T01:11:55Z</dcterms:created>
  <dcterms:modified xsi:type="dcterms:W3CDTF">2019-10-23T01:11:55Z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