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72499" y="6393178"/>
            <a:ext cx="3001010" cy="0"/>
          </a:xfrm>
          <a:custGeom>
            <a:avLst/>
            <a:gdLst/>
            <a:ahLst/>
            <a:cxnLst/>
            <a:rect l="l" t="t" r="r" b="b"/>
            <a:pathLst>
              <a:path w="3001010" h="0">
                <a:moveTo>
                  <a:pt x="0" y="0"/>
                </a:moveTo>
                <a:lnTo>
                  <a:pt x="300071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3440" y="406603"/>
            <a:ext cx="6355968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0326" y="5020073"/>
            <a:ext cx="1558925" cy="11341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500  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 marR="40640">
              <a:lnSpc>
                <a:spcPct val="116700"/>
              </a:lnSpc>
            </a:pPr>
            <a:r>
              <a:rPr dirty="0" sz="1000" spc="-5">
                <a:latin typeface="Century Gothic"/>
                <a:cs typeface="Century Gothic"/>
              </a:rPr>
              <a:t>53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41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24cm (LxWxH) 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9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8.72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2499" y="6397916"/>
            <a:ext cx="1706880" cy="1386205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(barrel): 35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5mm</a:t>
            </a:r>
            <a:endParaRPr sz="1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latin typeface="Century Gothic"/>
                <a:cs typeface="Century Gothic"/>
              </a:rPr>
              <a:t>Engrave</a:t>
            </a:r>
            <a:r>
              <a:rPr dirty="0" sz="1400" spc="-1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 marR="40005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Engrave (barrel): 35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5mm  Engrave </a:t>
            </a:r>
            <a:r>
              <a:rPr dirty="0" sz="1000">
                <a:latin typeface="Century Gothic"/>
                <a:cs typeface="Century Gothic"/>
              </a:rPr>
              <a:t>Color: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Silver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35300" y="5153853"/>
            <a:ext cx="6692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70880" y="278682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6337698" y="5553021"/>
            <a:ext cx="419100" cy="5943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Century Gothic"/>
                <a:cs typeface="Century Gothic"/>
              </a:rPr>
              <a:t>B</a:t>
            </a:r>
            <a:r>
              <a:rPr dirty="0" sz="800" spc="130">
                <a:latin typeface="Century Gothic"/>
                <a:cs typeface="Century Gothic"/>
              </a:rPr>
              <a:t> </a:t>
            </a:r>
            <a:r>
              <a:rPr dirty="0" sz="800" spc="5">
                <a:latin typeface="Century Gothic"/>
                <a:cs typeface="Century Gothic"/>
              </a:rPr>
              <a:t>Blue</a:t>
            </a:r>
            <a:endParaRPr sz="800">
              <a:latin typeface="Century Gothic"/>
              <a:cs typeface="Century Gothic"/>
            </a:endParaRPr>
          </a:p>
          <a:p>
            <a:pPr marL="12700" marR="5080">
              <a:lnSpc>
                <a:spcPct val="183200"/>
              </a:lnSpc>
            </a:pPr>
            <a:r>
              <a:rPr dirty="0" sz="800">
                <a:latin typeface="Century Gothic"/>
                <a:cs typeface="Century Gothic"/>
              </a:rPr>
              <a:t>X </a:t>
            </a:r>
            <a:r>
              <a:rPr dirty="0" sz="800" spc="5">
                <a:latin typeface="Century Gothic"/>
                <a:cs typeface="Century Gothic"/>
              </a:rPr>
              <a:t>Silver  </a:t>
            </a:r>
            <a:r>
              <a:rPr dirty="0" sz="800">
                <a:latin typeface="Century Gothic"/>
                <a:cs typeface="Century Gothic"/>
              </a:rPr>
              <a:t>W</a:t>
            </a:r>
            <a:r>
              <a:rPr dirty="0" sz="800" spc="-140">
                <a:latin typeface="Century Gothic"/>
                <a:cs typeface="Century Gothic"/>
              </a:rPr>
              <a:t> </a:t>
            </a:r>
            <a:r>
              <a:rPr dirty="0" sz="800" spc="5">
                <a:latin typeface="Century Gothic"/>
                <a:cs typeface="Century Gothic"/>
              </a:rPr>
              <a:t>White</a:t>
            </a:r>
            <a:endParaRPr sz="800">
              <a:latin typeface="Century Gothic"/>
              <a:cs typeface="Century Gothic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647779" y="5504980"/>
            <a:ext cx="2575252" cy="7013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632300" y="2864211"/>
            <a:ext cx="1517650" cy="66675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5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Twist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action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0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42937" y="2894672"/>
            <a:ext cx="2723515" cy="19475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100"/>
              </a:spcBef>
            </a:pPr>
            <a:r>
              <a:rPr dirty="0" sz="1000">
                <a:latin typeface="Century Gothic"/>
                <a:cs typeface="Century Gothic"/>
              </a:rPr>
              <a:t>Youthful Yasmin Stylus Metal </a:t>
            </a:r>
            <a:r>
              <a:rPr dirty="0" sz="1000" spc="-5">
                <a:latin typeface="Century Gothic"/>
                <a:cs typeface="Century Gothic"/>
              </a:rPr>
              <a:t>Ballpoint </a:t>
            </a:r>
            <a:r>
              <a:rPr dirty="0" sz="1000">
                <a:latin typeface="Century Gothic"/>
                <a:cs typeface="Century Gothic"/>
              </a:rPr>
              <a:t>Pen  has a </a:t>
            </a:r>
            <a:r>
              <a:rPr dirty="0" sz="1000" spc="-5">
                <a:latin typeface="Century Gothic"/>
                <a:cs typeface="Century Gothic"/>
              </a:rPr>
              <a:t>long, slim </a:t>
            </a:r>
            <a:r>
              <a:rPr dirty="0" sz="1000">
                <a:latin typeface="Century Gothic"/>
                <a:cs typeface="Century Gothic"/>
              </a:rPr>
              <a:t>metal </a:t>
            </a:r>
            <a:r>
              <a:rPr dirty="0" sz="1000" spc="-5">
                <a:latin typeface="Century Gothic"/>
                <a:cs typeface="Century Gothic"/>
              </a:rPr>
              <a:t>barrel lending it </a:t>
            </a:r>
            <a:r>
              <a:rPr dirty="0" sz="1000">
                <a:latin typeface="Century Gothic"/>
                <a:cs typeface="Century Gothic"/>
              </a:rPr>
              <a:t>a fine  elegance.</a:t>
            </a:r>
            <a:endParaRPr sz="1000">
              <a:latin typeface="Century Gothic"/>
              <a:cs typeface="Century Gothic"/>
            </a:endParaRPr>
          </a:p>
          <a:p>
            <a:pPr marL="12700" marR="7620">
              <a:lnSpc>
                <a:spcPct val="1167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Your client's engraved </a:t>
            </a:r>
            <a:r>
              <a:rPr dirty="0" sz="1000" spc="-5">
                <a:latin typeface="Century Gothic"/>
                <a:cs typeface="Century Gothic"/>
              </a:rPr>
              <a:t>(silver </a:t>
            </a:r>
            <a:r>
              <a:rPr dirty="0" sz="1000">
                <a:latin typeface="Century Gothic"/>
                <a:cs typeface="Century Gothic"/>
              </a:rPr>
              <a:t>finish)  </a:t>
            </a:r>
            <a:r>
              <a:rPr dirty="0" sz="1000" spc="-5">
                <a:latin typeface="Century Gothic"/>
                <a:cs typeface="Century Gothic"/>
              </a:rPr>
              <a:t>promotional logo will look </a:t>
            </a:r>
            <a:r>
              <a:rPr dirty="0" sz="1000">
                <a:latin typeface="Century Gothic"/>
                <a:cs typeface="Century Gothic"/>
              </a:rPr>
              <a:t>classy on this twist  </a:t>
            </a:r>
            <a:r>
              <a:rPr dirty="0" sz="1000" spc="-5">
                <a:latin typeface="Century Gothic"/>
                <a:cs typeface="Century Gothic"/>
              </a:rPr>
              <a:t>action, </a:t>
            </a:r>
            <a:r>
              <a:rPr dirty="0" sz="1000">
                <a:latin typeface="Century Gothic"/>
                <a:cs typeface="Century Gothic"/>
              </a:rPr>
              <a:t>retractable </a:t>
            </a:r>
            <a:r>
              <a:rPr dirty="0" sz="1000" spc="-5">
                <a:latin typeface="Century Gothic"/>
                <a:cs typeface="Century Gothic"/>
              </a:rPr>
              <a:t>ballpoint; </a:t>
            </a:r>
            <a:r>
              <a:rPr dirty="0" sz="1000">
                <a:latin typeface="Century Gothic"/>
                <a:cs typeface="Century Gothic"/>
              </a:rPr>
              <a:t>or they could  choose to </a:t>
            </a:r>
            <a:r>
              <a:rPr dirty="0" sz="1000" spc="-5">
                <a:latin typeface="Century Gothic"/>
                <a:cs typeface="Century Gothic"/>
              </a:rPr>
              <a:t>pad print, </a:t>
            </a:r>
            <a:r>
              <a:rPr dirty="0" sz="1000">
                <a:latin typeface="Century Gothic"/>
                <a:cs typeface="Century Gothic"/>
              </a:rPr>
              <a:t>for a </a:t>
            </a:r>
            <a:r>
              <a:rPr dirty="0" sz="1000" spc="-5">
                <a:latin typeface="Century Gothic"/>
                <a:cs typeface="Century Gothic"/>
              </a:rPr>
              <a:t>professional  </a:t>
            </a:r>
            <a:r>
              <a:rPr dirty="0" sz="1000">
                <a:latin typeface="Century Gothic"/>
                <a:cs typeface="Century Gothic"/>
              </a:rPr>
              <a:t>corporate</a:t>
            </a:r>
            <a:r>
              <a:rPr dirty="0" sz="1000" spc="-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gift.</a:t>
            </a:r>
            <a:endParaRPr sz="1000">
              <a:latin typeface="Century Gothic"/>
              <a:cs typeface="Century Gothic"/>
            </a:endParaRPr>
          </a:p>
          <a:p>
            <a:pPr marL="12700" marR="205104">
              <a:lnSpc>
                <a:spcPct val="116700"/>
              </a:lnSpc>
              <a:spcBef>
                <a:spcPts val="565"/>
              </a:spcBef>
            </a:pPr>
            <a:r>
              <a:rPr dirty="0" sz="1000" spc="-5">
                <a:latin typeface="Century Gothic"/>
                <a:cs typeface="Century Gothic"/>
              </a:rPr>
              <a:t>Black ink </a:t>
            </a:r>
            <a:r>
              <a:rPr dirty="0" sz="1000">
                <a:latin typeface="Century Gothic"/>
                <a:cs typeface="Century Gothic"/>
              </a:rPr>
              <a:t>comes courtesy of a Cross</a:t>
            </a:r>
            <a:r>
              <a:rPr dirty="0" sz="1000" spc="-9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type  refill.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939825" y="3913463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482282" y="0"/>
                </a:move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939825" y="3913463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533343" y="916994"/>
                </a:move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close/>
              </a:path>
            </a:pathLst>
          </a:custGeom>
          <a:ln w="47586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 rot="21060000">
            <a:off x="6191303" y="4126545"/>
            <a:ext cx="364541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0"/>
              </a:lnSpc>
            </a:pPr>
            <a:r>
              <a:rPr dirty="0" sz="1100" spc="5">
                <a:solidFill>
                  <a:srgbClr val="FFFFFF"/>
                </a:solidFill>
                <a:latin typeface="Century Gothic"/>
                <a:cs typeface="Century Gothic"/>
              </a:rPr>
              <a:t>cross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 txBox="1"/>
          <p:nvPr/>
        </p:nvSpPr>
        <p:spPr>
          <a:xfrm rot="21060000">
            <a:off x="6228556" y="4291486"/>
            <a:ext cx="342435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0"/>
              </a:lnSpc>
            </a:pPr>
            <a:r>
              <a:rPr dirty="0" sz="1100" spc="5">
                <a:solidFill>
                  <a:srgbClr val="FFFFFF"/>
                </a:solidFill>
                <a:latin typeface="Century Gothic"/>
                <a:cs typeface="Century Gothic"/>
              </a:rPr>
              <a:t>type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 txBox="1"/>
          <p:nvPr/>
        </p:nvSpPr>
        <p:spPr>
          <a:xfrm rot="21060000">
            <a:off x="6282292" y="4483048"/>
            <a:ext cx="295810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0"/>
              </a:lnSpc>
            </a:pPr>
            <a:r>
              <a:rPr dirty="0" sz="1100" spc="-5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805709" y="3913463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482282" y="0"/>
                </a:move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close/>
              </a:path>
            </a:pathLst>
          </a:custGeom>
          <a:solidFill>
            <a:srgbClr val="F794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805709" y="3913463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533343" y="916994"/>
                </a:move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close/>
              </a:path>
            </a:pathLst>
          </a:custGeom>
          <a:ln w="47586">
            <a:solidFill>
              <a:srgbClr val="1268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 rot="21120000">
            <a:off x="4052879" y="4106336"/>
            <a:ext cx="361368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10">
                <a:solidFill>
                  <a:srgbClr val="FFFFFF"/>
                </a:solidFill>
                <a:latin typeface="Century Gothic"/>
                <a:cs typeface="Century Gothic"/>
              </a:rPr>
              <a:t>print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 txBox="1"/>
          <p:nvPr/>
        </p:nvSpPr>
        <p:spPr>
          <a:xfrm rot="21120000">
            <a:off x="4150763" y="4256482"/>
            <a:ext cx="212849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or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 txBox="1"/>
          <p:nvPr/>
        </p:nvSpPr>
        <p:spPr>
          <a:xfrm rot="21120000">
            <a:off x="3956966" y="4406646"/>
            <a:ext cx="648093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engrave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872759" y="3911214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482282" y="0"/>
                </a:move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close/>
              </a:path>
            </a:pathLst>
          </a:custGeom>
          <a:solidFill>
            <a:srgbClr val="8DC6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872759" y="3911214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533343" y="916994"/>
                </a:move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close/>
              </a:path>
            </a:pathLst>
          </a:custGeom>
          <a:ln w="47586">
            <a:solidFill>
              <a:srgbClr val="ED067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 rot="21120000">
            <a:off x="5144040" y="4201969"/>
            <a:ext cx="356768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twist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3" name="object 23"/>
          <p:cNvSpPr txBox="1"/>
          <p:nvPr/>
        </p:nvSpPr>
        <p:spPr>
          <a:xfrm rot="21120000">
            <a:off x="5100938" y="4393576"/>
            <a:ext cx="503669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10">
                <a:solidFill>
                  <a:srgbClr val="FFFFFF"/>
                </a:solidFill>
                <a:latin typeface="Century Gothic"/>
                <a:cs typeface="Century Gothic"/>
              </a:rPr>
              <a:t>action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5936143" y="2877294"/>
            <a:ext cx="925830" cy="925830"/>
          </a:xfrm>
          <a:custGeom>
            <a:avLst/>
            <a:gdLst/>
            <a:ahLst/>
            <a:cxnLst/>
            <a:rect l="l" t="t" r="r" b="b"/>
            <a:pathLst>
              <a:path w="925829" h="925829">
                <a:moveTo>
                  <a:pt x="483943" y="0"/>
                </a:moveTo>
                <a:lnTo>
                  <a:pt x="437427" y="260"/>
                </a:lnTo>
                <a:lnTo>
                  <a:pt x="390284" y="5305"/>
                </a:lnTo>
                <a:lnTo>
                  <a:pt x="343889" y="15075"/>
                </a:lnTo>
                <a:lnTo>
                  <a:pt x="299569" y="29201"/>
                </a:lnTo>
                <a:lnTo>
                  <a:pt x="257517" y="47417"/>
                </a:lnTo>
                <a:lnTo>
                  <a:pt x="217926" y="69456"/>
                </a:lnTo>
                <a:lnTo>
                  <a:pt x="180992" y="95052"/>
                </a:lnTo>
                <a:lnTo>
                  <a:pt x="146905" y="123938"/>
                </a:lnTo>
                <a:lnTo>
                  <a:pt x="115862" y="155849"/>
                </a:lnTo>
                <a:lnTo>
                  <a:pt x="88054" y="190517"/>
                </a:lnTo>
                <a:lnTo>
                  <a:pt x="63676" y="227677"/>
                </a:lnTo>
                <a:lnTo>
                  <a:pt x="42920" y="267062"/>
                </a:lnTo>
                <a:lnTo>
                  <a:pt x="25982" y="308406"/>
                </a:lnTo>
                <a:lnTo>
                  <a:pt x="13053" y="351443"/>
                </a:lnTo>
                <a:lnTo>
                  <a:pt x="4328" y="395906"/>
                </a:lnTo>
                <a:lnTo>
                  <a:pt x="0" y="441528"/>
                </a:lnTo>
                <a:lnTo>
                  <a:pt x="262" y="488044"/>
                </a:lnTo>
                <a:lnTo>
                  <a:pt x="5309" y="535187"/>
                </a:lnTo>
                <a:lnTo>
                  <a:pt x="15077" y="581582"/>
                </a:lnTo>
                <a:lnTo>
                  <a:pt x="29201" y="625902"/>
                </a:lnTo>
                <a:lnTo>
                  <a:pt x="47415" y="667954"/>
                </a:lnTo>
                <a:lnTo>
                  <a:pt x="69452" y="707545"/>
                </a:lnTo>
                <a:lnTo>
                  <a:pt x="95047" y="744480"/>
                </a:lnTo>
                <a:lnTo>
                  <a:pt x="123932" y="778566"/>
                </a:lnTo>
                <a:lnTo>
                  <a:pt x="155842" y="809609"/>
                </a:lnTo>
                <a:lnTo>
                  <a:pt x="190510" y="837417"/>
                </a:lnTo>
                <a:lnTo>
                  <a:pt x="227669" y="861795"/>
                </a:lnTo>
                <a:lnTo>
                  <a:pt x="267054" y="882551"/>
                </a:lnTo>
                <a:lnTo>
                  <a:pt x="308398" y="899489"/>
                </a:lnTo>
                <a:lnTo>
                  <a:pt x="351434" y="912418"/>
                </a:lnTo>
                <a:lnTo>
                  <a:pt x="395897" y="921143"/>
                </a:lnTo>
                <a:lnTo>
                  <a:pt x="441519" y="925472"/>
                </a:lnTo>
                <a:lnTo>
                  <a:pt x="488035" y="925209"/>
                </a:lnTo>
                <a:lnTo>
                  <a:pt x="535178" y="920162"/>
                </a:lnTo>
                <a:lnTo>
                  <a:pt x="581573" y="910392"/>
                </a:lnTo>
                <a:lnTo>
                  <a:pt x="625893" y="896267"/>
                </a:lnTo>
                <a:lnTo>
                  <a:pt x="667945" y="878052"/>
                </a:lnTo>
                <a:lnTo>
                  <a:pt x="707536" y="856014"/>
                </a:lnTo>
                <a:lnTo>
                  <a:pt x="744471" y="830419"/>
                </a:lnTo>
                <a:lnTo>
                  <a:pt x="778557" y="801533"/>
                </a:lnTo>
                <a:lnTo>
                  <a:pt x="809600" y="769624"/>
                </a:lnTo>
                <a:lnTo>
                  <a:pt x="837408" y="734957"/>
                </a:lnTo>
                <a:lnTo>
                  <a:pt x="861786" y="697798"/>
                </a:lnTo>
                <a:lnTo>
                  <a:pt x="882542" y="658414"/>
                </a:lnTo>
                <a:lnTo>
                  <a:pt x="899480" y="617071"/>
                </a:lnTo>
                <a:lnTo>
                  <a:pt x="912409" y="574035"/>
                </a:lnTo>
                <a:lnTo>
                  <a:pt x="921134" y="529573"/>
                </a:lnTo>
                <a:lnTo>
                  <a:pt x="925463" y="483951"/>
                </a:lnTo>
                <a:lnTo>
                  <a:pt x="925200" y="437436"/>
                </a:lnTo>
                <a:lnTo>
                  <a:pt x="920153" y="390293"/>
                </a:lnTo>
                <a:lnTo>
                  <a:pt x="910385" y="343896"/>
                </a:lnTo>
                <a:lnTo>
                  <a:pt x="896261" y="299574"/>
                </a:lnTo>
                <a:lnTo>
                  <a:pt x="878047" y="257521"/>
                </a:lnTo>
                <a:lnTo>
                  <a:pt x="856010" y="217930"/>
                </a:lnTo>
                <a:lnTo>
                  <a:pt x="830415" y="180995"/>
                </a:lnTo>
                <a:lnTo>
                  <a:pt x="801530" y="146908"/>
                </a:lnTo>
                <a:lnTo>
                  <a:pt x="769620" y="115864"/>
                </a:lnTo>
                <a:lnTo>
                  <a:pt x="734952" y="88057"/>
                </a:lnTo>
                <a:lnTo>
                  <a:pt x="697793" y="63678"/>
                </a:lnTo>
                <a:lnTo>
                  <a:pt x="658408" y="42923"/>
                </a:lnTo>
                <a:lnTo>
                  <a:pt x="617064" y="25984"/>
                </a:lnTo>
                <a:lnTo>
                  <a:pt x="574028" y="13055"/>
                </a:lnTo>
                <a:lnTo>
                  <a:pt x="529565" y="4329"/>
                </a:lnTo>
                <a:lnTo>
                  <a:pt x="483943" y="0"/>
                </a:lnTo>
                <a:close/>
              </a:path>
            </a:pathLst>
          </a:custGeom>
          <a:solidFill>
            <a:srgbClr val="1268B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936143" y="2877294"/>
            <a:ext cx="925830" cy="925830"/>
          </a:xfrm>
          <a:custGeom>
            <a:avLst/>
            <a:gdLst/>
            <a:ahLst/>
            <a:cxnLst/>
            <a:rect l="l" t="t" r="r" b="b"/>
            <a:pathLst>
              <a:path w="925829" h="925829">
                <a:moveTo>
                  <a:pt x="535178" y="920162"/>
                </a:moveTo>
                <a:lnTo>
                  <a:pt x="581573" y="910392"/>
                </a:lnTo>
                <a:lnTo>
                  <a:pt x="625893" y="896267"/>
                </a:lnTo>
                <a:lnTo>
                  <a:pt x="667945" y="878052"/>
                </a:lnTo>
                <a:lnTo>
                  <a:pt x="707536" y="856014"/>
                </a:lnTo>
                <a:lnTo>
                  <a:pt x="744471" y="830419"/>
                </a:lnTo>
                <a:lnTo>
                  <a:pt x="778557" y="801533"/>
                </a:lnTo>
                <a:lnTo>
                  <a:pt x="809600" y="769624"/>
                </a:lnTo>
                <a:lnTo>
                  <a:pt x="837408" y="734957"/>
                </a:lnTo>
                <a:lnTo>
                  <a:pt x="861786" y="697798"/>
                </a:lnTo>
                <a:lnTo>
                  <a:pt x="882542" y="658414"/>
                </a:lnTo>
                <a:lnTo>
                  <a:pt x="899480" y="617071"/>
                </a:lnTo>
                <a:lnTo>
                  <a:pt x="912409" y="574035"/>
                </a:lnTo>
                <a:lnTo>
                  <a:pt x="921134" y="529573"/>
                </a:lnTo>
                <a:lnTo>
                  <a:pt x="925463" y="483951"/>
                </a:lnTo>
                <a:lnTo>
                  <a:pt x="925200" y="437436"/>
                </a:lnTo>
                <a:lnTo>
                  <a:pt x="920153" y="390293"/>
                </a:lnTo>
                <a:lnTo>
                  <a:pt x="910385" y="343896"/>
                </a:lnTo>
                <a:lnTo>
                  <a:pt x="896261" y="299574"/>
                </a:lnTo>
                <a:lnTo>
                  <a:pt x="878047" y="257521"/>
                </a:lnTo>
                <a:lnTo>
                  <a:pt x="856010" y="217930"/>
                </a:lnTo>
                <a:lnTo>
                  <a:pt x="830415" y="180995"/>
                </a:lnTo>
                <a:lnTo>
                  <a:pt x="801530" y="146908"/>
                </a:lnTo>
                <a:lnTo>
                  <a:pt x="769620" y="115864"/>
                </a:lnTo>
                <a:lnTo>
                  <a:pt x="734952" y="88057"/>
                </a:lnTo>
                <a:lnTo>
                  <a:pt x="697793" y="63678"/>
                </a:lnTo>
                <a:lnTo>
                  <a:pt x="658408" y="42923"/>
                </a:lnTo>
                <a:lnTo>
                  <a:pt x="617064" y="25984"/>
                </a:lnTo>
                <a:lnTo>
                  <a:pt x="574028" y="13055"/>
                </a:lnTo>
                <a:lnTo>
                  <a:pt x="529565" y="4329"/>
                </a:lnTo>
                <a:lnTo>
                  <a:pt x="483943" y="0"/>
                </a:lnTo>
                <a:lnTo>
                  <a:pt x="437427" y="260"/>
                </a:lnTo>
                <a:lnTo>
                  <a:pt x="390284" y="5305"/>
                </a:lnTo>
                <a:lnTo>
                  <a:pt x="343889" y="15075"/>
                </a:lnTo>
                <a:lnTo>
                  <a:pt x="299569" y="29201"/>
                </a:lnTo>
                <a:lnTo>
                  <a:pt x="257517" y="47417"/>
                </a:lnTo>
                <a:lnTo>
                  <a:pt x="217926" y="69456"/>
                </a:lnTo>
                <a:lnTo>
                  <a:pt x="180992" y="95052"/>
                </a:lnTo>
                <a:lnTo>
                  <a:pt x="146905" y="123938"/>
                </a:lnTo>
                <a:lnTo>
                  <a:pt x="115862" y="155849"/>
                </a:lnTo>
                <a:lnTo>
                  <a:pt x="88054" y="190517"/>
                </a:lnTo>
                <a:lnTo>
                  <a:pt x="63676" y="227677"/>
                </a:lnTo>
                <a:lnTo>
                  <a:pt x="42920" y="267062"/>
                </a:lnTo>
                <a:lnTo>
                  <a:pt x="25982" y="308406"/>
                </a:lnTo>
                <a:lnTo>
                  <a:pt x="13053" y="351443"/>
                </a:lnTo>
                <a:lnTo>
                  <a:pt x="4328" y="395906"/>
                </a:lnTo>
                <a:lnTo>
                  <a:pt x="0" y="441528"/>
                </a:lnTo>
                <a:lnTo>
                  <a:pt x="262" y="488044"/>
                </a:lnTo>
                <a:lnTo>
                  <a:pt x="5309" y="535187"/>
                </a:lnTo>
                <a:lnTo>
                  <a:pt x="15077" y="581582"/>
                </a:lnTo>
                <a:lnTo>
                  <a:pt x="29201" y="625902"/>
                </a:lnTo>
                <a:lnTo>
                  <a:pt x="47415" y="667954"/>
                </a:lnTo>
                <a:lnTo>
                  <a:pt x="69452" y="707545"/>
                </a:lnTo>
                <a:lnTo>
                  <a:pt x="95047" y="744480"/>
                </a:lnTo>
                <a:lnTo>
                  <a:pt x="123932" y="778566"/>
                </a:lnTo>
                <a:lnTo>
                  <a:pt x="155842" y="809609"/>
                </a:lnTo>
                <a:lnTo>
                  <a:pt x="190510" y="837417"/>
                </a:lnTo>
                <a:lnTo>
                  <a:pt x="227669" y="861795"/>
                </a:lnTo>
                <a:lnTo>
                  <a:pt x="267054" y="882551"/>
                </a:lnTo>
                <a:lnTo>
                  <a:pt x="308398" y="899489"/>
                </a:lnTo>
                <a:lnTo>
                  <a:pt x="351434" y="912418"/>
                </a:lnTo>
                <a:lnTo>
                  <a:pt x="395897" y="921143"/>
                </a:lnTo>
                <a:lnTo>
                  <a:pt x="441519" y="925472"/>
                </a:lnTo>
                <a:lnTo>
                  <a:pt x="488035" y="925209"/>
                </a:lnTo>
                <a:lnTo>
                  <a:pt x="535178" y="920162"/>
                </a:lnTo>
                <a:close/>
              </a:path>
            </a:pathLst>
          </a:custGeom>
          <a:ln w="47752">
            <a:solidFill>
              <a:srgbClr val="00B7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 rot="21060000">
            <a:off x="6195376" y="3256568"/>
            <a:ext cx="405288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stylus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7" name="object 27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5085">
              <a:lnSpc>
                <a:spcPct val="100000"/>
              </a:lnSpc>
              <a:spcBef>
                <a:spcPts val="100"/>
              </a:spcBef>
            </a:pPr>
            <a:r>
              <a:rPr dirty="0" sz="4000"/>
              <a:t>Z704 </a:t>
            </a:r>
            <a:r>
              <a:rPr dirty="0" spc="-35"/>
              <a:t>Metal </a:t>
            </a:r>
            <a:r>
              <a:rPr dirty="0" spc="-30"/>
              <a:t>Pen </a:t>
            </a:r>
            <a:r>
              <a:rPr dirty="0" spc="-40"/>
              <a:t>Ballpoint Executive Stylus</a:t>
            </a:r>
            <a:r>
              <a:rPr dirty="0" spc="-325"/>
              <a:t> </a:t>
            </a:r>
            <a:r>
              <a:rPr dirty="0" spc="-40"/>
              <a:t>Yasmin</a:t>
            </a:r>
            <a:endParaRPr sz="4000"/>
          </a:p>
        </p:txBody>
      </p:sp>
      <p:sp>
        <p:nvSpPr>
          <p:cNvPr id="28" name="object 28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72320" y="1267889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55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72499" y="8319178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237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807060" y="1691022"/>
            <a:ext cx="6105407" cy="8399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2019-10-23T01:10:11Z</dcterms:created>
  <dcterms:modified xsi:type="dcterms:W3CDTF">2019-10-23T01:10:11Z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2018-10-12T00:00:00Z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2019-10-23T00:00:00Z</vt:filetime>
  </property>
</Properties>
</file>