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46440" y="1345549"/>
            <a:ext cx="6095556" cy="14652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937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7556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14.25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414655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Z697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</a:t>
            </a:r>
            <a:r>
              <a:rPr dirty="0" spc="-400"/>
              <a:t> </a:t>
            </a:r>
            <a:r>
              <a:rPr dirty="0" spc="-45"/>
              <a:t>Sally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3635300" y="284621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7299" y="6396712"/>
            <a:ext cx="860425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25887" y="5395798"/>
            <a:ext cx="2665209" cy="27143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37699" y="5545503"/>
            <a:ext cx="40322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entury Gothic"/>
                <a:cs typeface="Century Gothic"/>
              </a:rPr>
              <a:t>A</a:t>
            </a:r>
            <a:r>
              <a:rPr dirty="0" sz="800" spc="-35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Black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7698" y="5875703"/>
            <a:ext cx="3441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entury Gothic"/>
                <a:cs typeface="Century Gothic"/>
              </a:rPr>
              <a:t>B</a:t>
            </a:r>
            <a:r>
              <a:rPr dirty="0" sz="800" spc="85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Blue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37699" y="6205903"/>
            <a:ext cx="3340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entury Gothic"/>
                <a:cs typeface="Century Gothic"/>
              </a:rPr>
              <a:t>C</a:t>
            </a:r>
            <a:r>
              <a:rPr dirty="0" sz="800" spc="-90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Red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7699" y="6536103"/>
            <a:ext cx="4521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entury Gothic"/>
                <a:cs typeface="Century Gothic"/>
              </a:rPr>
              <a:t>D</a:t>
            </a:r>
            <a:r>
              <a:rPr dirty="0" sz="800" spc="-40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Green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37699" y="6866303"/>
            <a:ext cx="5245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entury Gothic"/>
                <a:cs typeface="Century Gothic"/>
              </a:rPr>
              <a:t>F</a:t>
            </a:r>
            <a:r>
              <a:rPr dirty="0" sz="800" spc="155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Orange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37699" y="7196503"/>
            <a:ext cx="457834" cy="807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Century Gothic"/>
                <a:cs typeface="Century Gothic"/>
              </a:rPr>
              <a:t>G</a:t>
            </a:r>
            <a:r>
              <a:rPr dirty="0" sz="800" spc="-130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Yellow</a:t>
            </a:r>
            <a:endParaRPr sz="800">
              <a:latin typeface="Century Gothic"/>
              <a:cs typeface="Century Gothic"/>
            </a:endParaRPr>
          </a:p>
          <a:p>
            <a:pPr marL="12700" marR="43180">
              <a:lnSpc>
                <a:spcPct val="270800"/>
              </a:lnSpc>
            </a:pPr>
            <a:r>
              <a:rPr dirty="0" sz="800">
                <a:latin typeface="Century Gothic"/>
                <a:cs typeface="Century Gothic"/>
              </a:rPr>
              <a:t>W</a:t>
            </a:r>
            <a:r>
              <a:rPr dirty="0" sz="800" spc="-140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White  </a:t>
            </a:r>
            <a:r>
              <a:rPr dirty="0" sz="800">
                <a:latin typeface="Century Gothic"/>
                <a:cs typeface="Century Gothic"/>
              </a:rPr>
              <a:t>X</a:t>
            </a:r>
            <a:r>
              <a:rPr dirty="0" sz="800" spc="85">
                <a:latin typeface="Century Gothic"/>
                <a:cs typeface="Century Gothic"/>
              </a:rPr>
              <a:t> </a:t>
            </a:r>
            <a:r>
              <a:rPr dirty="0" sz="800" spc="5">
                <a:latin typeface="Century Gothic"/>
                <a:cs typeface="Century Gothic"/>
              </a:rPr>
              <a:t>Silver</a:t>
            </a:r>
            <a:endParaRPr sz="8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3300" y="2920251"/>
            <a:ext cx="279844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Plastic 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4,000m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864004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864004" y="3861413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120000">
            <a:off x="6059619" y="4098882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120000">
            <a:off x="6142689" y="4255144"/>
            <a:ext cx="372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196776" y="4436665"/>
            <a:ext cx="3221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730148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7" y="924914"/>
                </a:lnTo>
                <a:lnTo>
                  <a:pt x="732860" y="903911"/>
                </a:lnTo>
                <a:lnTo>
                  <a:pt x="770037" y="879545"/>
                </a:lnTo>
                <a:lnTo>
                  <a:pt x="804620" y="852049"/>
                </a:lnTo>
                <a:lnTo>
                  <a:pt x="836440" y="821655"/>
                </a:lnTo>
                <a:lnTo>
                  <a:pt x="865327" y="788597"/>
                </a:lnTo>
                <a:lnTo>
                  <a:pt x="891112" y="753108"/>
                </a:lnTo>
                <a:lnTo>
                  <a:pt x="913625" y="715420"/>
                </a:lnTo>
                <a:lnTo>
                  <a:pt x="932699" y="675767"/>
                </a:lnTo>
                <a:lnTo>
                  <a:pt x="948163" y="634380"/>
                </a:lnTo>
                <a:lnTo>
                  <a:pt x="959848" y="591494"/>
                </a:lnTo>
                <a:lnTo>
                  <a:pt x="967584" y="547341"/>
                </a:lnTo>
                <a:lnTo>
                  <a:pt x="971204" y="502155"/>
                </a:lnTo>
                <a:lnTo>
                  <a:pt x="970537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730148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7" y="924914"/>
                </a:lnTo>
                <a:lnTo>
                  <a:pt x="732860" y="903911"/>
                </a:lnTo>
                <a:lnTo>
                  <a:pt x="770037" y="879545"/>
                </a:lnTo>
                <a:lnTo>
                  <a:pt x="804620" y="852049"/>
                </a:lnTo>
                <a:lnTo>
                  <a:pt x="836440" y="821655"/>
                </a:lnTo>
                <a:lnTo>
                  <a:pt x="865327" y="788597"/>
                </a:lnTo>
                <a:lnTo>
                  <a:pt x="891112" y="753108"/>
                </a:lnTo>
                <a:lnTo>
                  <a:pt x="913625" y="715420"/>
                </a:lnTo>
                <a:lnTo>
                  <a:pt x="932699" y="675767"/>
                </a:lnTo>
                <a:lnTo>
                  <a:pt x="948163" y="634380"/>
                </a:lnTo>
                <a:lnTo>
                  <a:pt x="959848" y="591494"/>
                </a:lnTo>
                <a:lnTo>
                  <a:pt x="967584" y="547341"/>
                </a:lnTo>
                <a:lnTo>
                  <a:pt x="971204" y="502155"/>
                </a:lnTo>
                <a:lnTo>
                  <a:pt x="970537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120000">
            <a:off x="4998490" y="4144395"/>
            <a:ext cx="383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120000">
            <a:off x="4963913" y="4352871"/>
            <a:ext cx="51882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2019-11-07T22:52:11Z</dcterms:created>
  <dcterms:modified xsi:type="dcterms:W3CDTF">2019-11-07T22:52:11Z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2019-11-07T00:00:00Z</vt:filetime>
  </property>
</Properties>
</file>