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964939" y="1285405"/>
            <a:ext cx="5950947" cy="14910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079" y="406603"/>
            <a:ext cx="6290691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6079" y="406603"/>
            <a:ext cx="598360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>
                <a:solidFill>
                  <a:srgbClr val="58595B"/>
                </a:solidFill>
              </a:rPr>
              <a:t>Z696W</a:t>
            </a:r>
            <a:r>
              <a:rPr dirty="0" sz="4000" spc="-509">
                <a:solidFill>
                  <a:srgbClr val="58595B"/>
                </a:solidFill>
              </a:rPr>
              <a:t> </a:t>
            </a:r>
            <a:r>
              <a:rPr dirty="0" spc="-35"/>
              <a:t>Plastic </a:t>
            </a:r>
            <a:r>
              <a:rPr dirty="0" spc="-30"/>
              <a:t>Pen </a:t>
            </a:r>
            <a:r>
              <a:rPr dirty="0" spc="-40"/>
              <a:t>Ballpoint Stylus </a:t>
            </a:r>
            <a:r>
              <a:rPr dirty="0"/>
              <a:t>3 </a:t>
            </a:r>
            <a:r>
              <a:rPr dirty="0" spc="-35"/>
              <a:t>Colour </a:t>
            </a:r>
            <a:r>
              <a:rPr dirty="0" spc="-45"/>
              <a:t>Emile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470880" y="278787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30326" y="5032685"/>
            <a:ext cx="166433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1,000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239395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51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31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21cm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13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31133" y="2846120"/>
            <a:ext cx="2131695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Push</a:t>
            </a:r>
            <a:r>
              <a:rPr dirty="0" sz="1000" spc="-5">
                <a:latin typeface="Century Gothic"/>
                <a:cs typeface="Century Gothic"/>
              </a:rPr>
              <a:t> Button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Retractable, 3 colour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ballpoints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5299" y="6396712"/>
            <a:ext cx="1220470" cy="6007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>
                <a:latin typeface="Century Gothic"/>
                <a:cs typeface="Century Gothic"/>
              </a:rPr>
              <a:t>Pad Print: </a:t>
            </a:r>
            <a:r>
              <a:rPr dirty="0" sz="1000" spc="-5">
                <a:latin typeface="Century Gothic"/>
                <a:cs typeface="Century Gothic"/>
              </a:rPr>
              <a:t>37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35300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59300" y="5545503"/>
            <a:ext cx="31115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5">
                <a:latin typeface="Century Gothic"/>
                <a:cs typeface="Century Gothic"/>
              </a:rPr>
              <a:t>White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631879" y="5435993"/>
            <a:ext cx="2603642" cy="3791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30326" y="2920072"/>
            <a:ext cx="227838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Slim </a:t>
            </a:r>
            <a:r>
              <a:rPr dirty="0" sz="1000">
                <a:latin typeface="Century Gothic"/>
                <a:cs typeface="Century Gothic"/>
              </a:rPr>
              <a:t>type refills - </a:t>
            </a:r>
            <a:r>
              <a:rPr dirty="0" sz="1000" spc="-5">
                <a:latin typeface="Century Gothic"/>
                <a:cs typeface="Century Gothic"/>
              </a:rPr>
              <a:t>1,000m </a:t>
            </a:r>
            <a:r>
              <a:rPr dirty="0" sz="1000">
                <a:latin typeface="Century Gothic"/>
                <a:cs typeface="Century Gothic"/>
              </a:rPr>
              <a:t>- </a:t>
            </a:r>
            <a:r>
              <a:rPr dirty="0" sz="1000" spc="-5">
                <a:latin typeface="Century Gothic"/>
                <a:cs typeface="Century Gothic"/>
              </a:rPr>
              <a:t>black, blue,  and </a:t>
            </a:r>
            <a:r>
              <a:rPr dirty="0" sz="1000">
                <a:latin typeface="Century Gothic"/>
                <a:cs typeface="Century Gothic"/>
              </a:rPr>
              <a:t>red</a:t>
            </a:r>
            <a:r>
              <a:rPr dirty="0" sz="1000" spc="-5">
                <a:latin typeface="Century Gothic"/>
                <a:cs typeface="Century Gothic"/>
              </a:rPr>
              <a:t> inks.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574505" y="3859724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02159" y="0"/>
                </a:move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close/>
              </a:path>
            </a:pathLst>
          </a:custGeom>
          <a:solidFill>
            <a:srgbClr val="1268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574505" y="3859724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61605" y="965427"/>
                </a:move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close/>
              </a:path>
            </a:pathLst>
          </a:custGeom>
          <a:ln w="50088">
            <a:solidFill>
              <a:srgbClr val="8DC6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 rot="21060000">
            <a:off x="3846755" y="4257451"/>
            <a:ext cx="424977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 spc="-5">
                <a:solidFill>
                  <a:srgbClr val="FFFFFF"/>
                </a:solidFill>
                <a:latin typeface="Century Gothic"/>
                <a:cs typeface="Century Gothic"/>
              </a:rPr>
              <a:t>stylus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865754" y="3865446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4" h="972185">
                <a:moveTo>
                  <a:pt x="502440" y="0"/>
                </a:move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865754" y="3865446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4" h="972185">
                <a:moveTo>
                  <a:pt x="561913" y="965960"/>
                </a:move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close/>
              </a:path>
            </a:pathLst>
          </a:custGeom>
          <a:ln w="45084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 rot="21120000">
            <a:off x="6156637" y="4130816"/>
            <a:ext cx="322530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 spc="-5">
                <a:solidFill>
                  <a:srgbClr val="FFFFFF"/>
                </a:solidFill>
                <a:latin typeface="Century Gothic"/>
                <a:cs typeface="Century Gothic"/>
              </a:rPr>
              <a:t>slim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 rot="21120000">
            <a:off x="6000217" y="4297615"/>
            <a:ext cx="717833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 spc="5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250" spc="-8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222" sz="1875" spc="-22">
                <a:solidFill>
                  <a:srgbClr val="FFFFFF"/>
                </a:solidFill>
                <a:latin typeface="Century Gothic"/>
                <a:cs typeface="Century Gothic"/>
              </a:rPr>
              <a:t>re</a:t>
            </a:r>
            <a:r>
              <a:rPr dirty="0" baseline="4444" sz="1875" spc="-22">
                <a:solidFill>
                  <a:srgbClr val="FFFFFF"/>
                </a:solidFill>
                <a:latin typeface="Century Gothic"/>
                <a:cs typeface="Century Gothic"/>
              </a:rPr>
              <a:t>fill</a:t>
            </a:r>
            <a:endParaRPr baseline="4444" sz="1875">
              <a:latin typeface="Century Gothic"/>
              <a:cs typeface="Century Gothic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712403" y="3865446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5" h="972185">
                <a:moveTo>
                  <a:pt x="502440" y="0"/>
                </a:move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712403" y="3865446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5" h="972185">
                <a:moveTo>
                  <a:pt x="561913" y="965960"/>
                </a:move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close/>
              </a:path>
            </a:pathLst>
          </a:custGeom>
          <a:ln w="45084">
            <a:solidFill>
              <a:srgbClr val="B511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 rot="21060000">
            <a:off x="4992479" y="4139898"/>
            <a:ext cx="372082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twist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 txBox="1"/>
          <p:nvPr/>
        </p:nvSpPr>
        <p:spPr>
          <a:xfrm rot="21060000">
            <a:off x="4944259" y="4323245"/>
            <a:ext cx="526554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2320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2019-11-07T22:51:36Z</dcterms:created>
  <dcterms:modified xsi:type="dcterms:W3CDTF">2019-11-07T22:51:36Z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2018-10-30T00:00:00Z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2019-11-07T00:00:00Z</vt:filetime>
  </property>
</Properties>
</file>