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3300" y="406603"/>
            <a:ext cx="625624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3300" y="406603"/>
            <a:ext cx="424624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>
                <a:solidFill>
                  <a:srgbClr val="58595B"/>
                </a:solidFill>
              </a:rPr>
              <a:t>Z634 </a:t>
            </a:r>
            <a:r>
              <a:rPr dirty="0" spc="-35"/>
              <a:t>Plastic </a:t>
            </a:r>
            <a:r>
              <a:rPr dirty="0" spc="-30"/>
              <a:t>Pen </a:t>
            </a:r>
            <a:r>
              <a:rPr dirty="0" spc="-40"/>
              <a:t>Ballpoint</a:t>
            </a:r>
            <a:r>
              <a:rPr dirty="0" spc="-400"/>
              <a:t> </a:t>
            </a:r>
            <a:r>
              <a:rPr dirty="0" spc="-40"/>
              <a:t>Alida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475759" y="27878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635298" y="2858910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Push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button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0326" y="5032685"/>
            <a:ext cx="1664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23939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53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22cm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5299" y="6394313"/>
            <a:ext cx="860425" cy="6007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8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 spc="-5">
                <a:latin typeface="Century Gothic"/>
                <a:cs typeface="Century Gothic"/>
              </a:rPr>
              <a:t>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8860" y="2894914"/>
            <a:ext cx="2545715" cy="1012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42875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The Alida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 features a</a:t>
            </a:r>
            <a:r>
              <a:rPr dirty="0" sz="1000" spc="-10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push  button, </a:t>
            </a:r>
            <a:r>
              <a:rPr dirty="0" sz="1000">
                <a:latin typeface="Century Gothic"/>
                <a:cs typeface="Century Gothic"/>
              </a:rPr>
              <a:t>revealing a </a:t>
            </a:r>
            <a:r>
              <a:rPr dirty="0" sz="1000" spc="-5">
                <a:latin typeface="Century Gothic"/>
                <a:cs typeface="Century Gothic"/>
              </a:rPr>
              <a:t>black ink Slim </a:t>
            </a:r>
            <a:r>
              <a:rPr dirty="0" sz="1000">
                <a:latin typeface="Century Gothic"/>
                <a:cs typeface="Century Gothic"/>
              </a:rPr>
              <a:t>type  refill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1,200m.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Printed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a company </a:t>
            </a:r>
            <a:r>
              <a:rPr dirty="0" sz="1000" spc="-5">
                <a:latin typeface="Century Gothic"/>
                <a:cs typeface="Century Gothic"/>
              </a:rPr>
              <a:t>logo, </a:t>
            </a:r>
            <a:r>
              <a:rPr dirty="0" sz="1000">
                <a:latin typeface="Century Gothic"/>
                <a:cs typeface="Century Gothic"/>
              </a:rPr>
              <a:t>this </a:t>
            </a:r>
            <a:r>
              <a:rPr dirty="0" sz="1000" spc="-5">
                <a:latin typeface="Century Gothic"/>
                <a:cs typeface="Century Gothic"/>
              </a:rPr>
              <a:t>stylish  promotional pen is an </a:t>
            </a:r>
            <a:r>
              <a:rPr dirty="0" sz="1000">
                <a:latin typeface="Century Gothic"/>
                <a:cs typeface="Century Gothic"/>
              </a:rPr>
              <a:t>excellent </a:t>
            </a:r>
            <a:r>
              <a:rPr dirty="0" sz="1000" spc="-5">
                <a:latin typeface="Century Gothic"/>
                <a:cs typeface="Century Gothic"/>
              </a:rPr>
              <a:t>branded  </a:t>
            </a:r>
            <a:r>
              <a:rPr dirty="0" sz="1000">
                <a:latin typeface="Century Gothic"/>
                <a:cs typeface="Century Gothic"/>
              </a:rPr>
              <a:t>gift </a:t>
            </a:r>
            <a:r>
              <a:rPr dirty="0" sz="1000" spc="-5">
                <a:latin typeface="Century Gothic"/>
                <a:cs typeface="Century Gothic"/>
              </a:rPr>
              <a:t>idea </a:t>
            </a:r>
            <a:r>
              <a:rPr dirty="0" sz="1000">
                <a:latin typeface="Century Gothic"/>
                <a:cs typeface="Century Gothic"/>
              </a:rPr>
              <a:t>for a corporate</a:t>
            </a:r>
            <a:r>
              <a:rPr dirty="0" sz="1000" spc="-4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campaign.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725827" y="3862655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46" y="0"/>
                </a:moveTo>
                <a:lnTo>
                  <a:pt x="456156" y="667"/>
                </a:lnTo>
                <a:lnTo>
                  <a:pt x="409599" y="5789"/>
                </a:lnTo>
                <a:lnTo>
                  <a:pt x="363739" y="15305"/>
                </a:lnTo>
                <a:lnTo>
                  <a:pt x="319796" y="28883"/>
                </a:lnTo>
                <a:lnTo>
                  <a:pt x="277939" y="46289"/>
                </a:lnTo>
                <a:lnTo>
                  <a:pt x="238338" y="67292"/>
                </a:lnTo>
                <a:lnTo>
                  <a:pt x="201162" y="91658"/>
                </a:lnTo>
                <a:lnTo>
                  <a:pt x="166580" y="119154"/>
                </a:lnTo>
                <a:lnTo>
                  <a:pt x="134761" y="149548"/>
                </a:lnTo>
                <a:lnTo>
                  <a:pt x="105875" y="182606"/>
                </a:lnTo>
                <a:lnTo>
                  <a:pt x="80090" y="218095"/>
                </a:lnTo>
                <a:lnTo>
                  <a:pt x="57577" y="255783"/>
                </a:lnTo>
                <a:lnTo>
                  <a:pt x="38504" y="295437"/>
                </a:lnTo>
                <a:lnTo>
                  <a:pt x="23040" y="336823"/>
                </a:lnTo>
                <a:lnTo>
                  <a:pt x="11356" y="379709"/>
                </a:lnTo>
                <a:lnTo>
                  <a:pt x="3619" y="423862"/>
                </a:lnTo>
                <a:lnTo>
                  <a:pt x="0" y="469049"/>
                </a:lnTo>
                <a:lnTo>
                  <a:pt x="667" y="515036"/>
                </a:lnTo>
                <a:lnTo>
                  <a:pt x="5789" y="561592"/>
                </a:lnTo>
                <a:lnTo>
                  <a:pt x="15303" y="607454"/>
                </a:lnTo>
                <a:lnTo>
                  <a:pt x="28879" y="651399"/>
                </a:lnTo>
                <a:lnTo>
                  <a:pt x="46284" y="693257"/>
                </a:lnTo>
                <a:lnTo>
                  <a:pt x="67285" y="732860"/>
                </a:lnTo>
                <a:lnTo>
                  <a:pt x="91650" y="770037"/>
                </a:lnTo>
                <a:lnTo>
                  <a:pt x="119146" y="804620"/>
                </a:lnTo>
                <a:lnTo>
                  <a:pt x="149539" y="836440"/>
                </a:lnTo>
                <a:lnTo>
                  <a:pt x="182596" y="865327"/>
                </a:lnTo>
                <a:lnTo>
                  <a:pt x="218086" y="891112"/>
                </a:lnTo>
                <a:lnTo>
                  <a:pt x="255774" y="913625"/>
                </a:lnTo>
                <a:lnTo>
                  <a:pt x="295428" y="932699"/>
                </a:lnTo>
                <a:lnTo>
                  <a:pt x="336815" y="948163"/>
                </a:lnTo>
                <a:lnTo>
                  <a:pt x="379702" y="959847"/>
                </a:lnTo>
                <a:lnTo>
                  <a:pt x="423856" y="967584"/>
                </a:lnTo>
                <a:lnTo>
                  <a:pt x="469045" y="971204"/>
                </a:lnTo>
                <a:lnTo>
                  <a:pt x="515034" y="970537"/>
                </a:lnTo>
                <a:lnTo>
                  <a:pt x="561592" y="965414"/>
                </a:lnTo>
                <a:lnTo>
                  <a:pt x="607454" y="955898"/>
                </a:lnTo>
                <a:lnTo>
                  <a:pt x="651399" y="942321"/>
                </a:lnTo>
                <a:lnTo>
                  <a:pt x="693257" y="924914"/>
                </a:lnTo>
                <a:lnTo>
                  <a:pt x="732860" y="903911"/>
                </a:lnTo>
                <a:lnTo>
                  <a:pt x="770037" y="879545"/>
                </a:lnTo>
                <a:lnTo>
                  <a:pt x="804620" y="852049"/>
                </a:lnTo>
                <a:lnTo>
                  <a:pt x="836440" y="821655"/>
                </a:lnTo>
                <a:lnTo>
                  <a:pt x="865327" y="788597"/>
                </a:lnTo>
                <a:lnTo>
                  <a:pt x="891112" y="753108"/>
                </a:lnTo>
                <a:lnTo>
                  <a:pt x="913625" y="715420"/>
                </a:lnTo>
                <a:lnTo>
                  <a:pt x="932699" y="675767"/>
                </a:lnTo>
                <a:lnTo>
                  <a:pt x="948163" y="634380"/>
                </a:lnTo>
                <a:lnTo>
                  <a:pt x="959848" y="591494"/>
                </a:lnTo>
                <a:lnTo>
                  <a:pt x="967584" y="547341"/>
                </a:lnTo>
                <a:lnTo>
                  <a:pt x="971204" y="502155"/>
                </a:lnTo>
                <a:lnTo>
                  <a:pt x="970537" y="456167"/>
                </a:lnTo>
                <a:lnTo>
                  <a:pt x="965414" y="409611"/>
                </a:lnTo>
                <a:lnTo>
                  <a:pt x="955898" y="363749"/>
                </a:lnTo>
                <a:lnTo>
                  <a:pt x="942321" y="319804"/>
                </a:lnTo>
                <a:lnTo>
                  <a:pt x="924914" y="277946"/>
                </a:lnTo>
                <a:lnTo>
                  <a:pt x="903911" y="238344"/>
                </a:lnTo>
                <a:lnTo>
                  <a:pt x="879545" y="201166"/>
                </a:lnTo>
                <a:lnTo>
                  <a:pt x="852048" y="166583"/>
                </a:lnTo>
                <a:lnTo>
                  <a:pt x="821655" y="134764"/>
                </a:lnTo>
                <a:lnTo>
                  <a:pt x="788596" y="105877"/>
                </a:lnTo>
                <a:lnTo>
                  <a:pt x="753106" y="80092"/>
                </a:lnTo>
                <a:lnTo>
                  <a:pt x="715418" y="57578"/>
                </a:lnTo>
                <a:lnTo>
                  <a:pt x="675763" y="38505"/>
                </a:lnTo>
                <a:lnTo>
                  <a:pt x="634376" y="23041"/>
                </a:lnTo>
                <a:lnTo>
                  <a:pt x="591489" y="11356"/>
                </a:lnTo>
                <a:lnTo>
                  <a:pt x="547334" y="3619"/>
                </a:lnTo>
                <a:lnTo>
                  <a:pt x="502146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725827" y="3862655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592" y="965414"/>
                </a:moveTo>
                <a:lnTo>
                  <a:pt x="607454" y="955898"/>
                </a:lnTo>
                <a:lnTo>
                  <a:pt x="651399" y="942321"/>
                </a:lnTo>
                <a:lnTo>
                  <a:pt x="693257" y="924914"/>
                </a:lnTo>
                <a:lnTo>
                  <a:pt x="732860" y="903911"/>
                </a:lnTo>
                <a:lnTo>
                  <a:pt x="770037" y="879545"/>
                </a:lnTo>
                <a:lnTo>
                  <a:pt x="804620" y="852049"/>
                </a:lnTo>
                <a:lnTo>
                  <a:pt x="836440" y="821655"/>
                </a:lnTo>
                <a:lnTo>
                  <a:pt x="865327" y="788597"/>
                </a:lnTo>
                <a:lnTo>
                  <a:pt x="891112" y="753108"/>
                </a:lnTo>
                <a:lnTo>
                  <a:pt x="913625" y="715420"/>
                </a:lnTo>
                <a:lnTo>
                  <a:pt x="932699" y="675767"/>
                </a:lnTo>
                <a:lnTo>
                  <a:pt x="948163" y="634380"/>
                </a:lnTo>
                <a:lnTo>
                  <a:pt x="959848" y="591494"/>
                </a:lnTo>
                <a:lnTo>
                  <a:pt x="967584" y="547341"/>
                </a:lnTo>
                <a:lnTo>
                  <a:pt x="971204" y="502155"/>
                </a:lnTo>
                <a:lnTo>
                  <a:pt x="970537" y="456167"/>
                </a:lnTo>
                <a:lnTo>
                  <a:pt x="965414" y="409611"/>
                </a:lnTo>
                <a:lnTo>
                  <a:pt x="955898" y="363749"/>
                </a:lnTo>
                <a:lnTo>
                  <a:pt x="942321" y="319804"/>
                </a:lnTo>
                <a:lnTo>
                  <a:pt x="924914" y="277946"/>
                </a:lnTo>
                <a:lnTo>
                  <a:pt x="903911" y="238344"/>
                </a:lnTo>
                <a:lnTo>
                  <a:pt x="879545" y="201166"/>
                </a:lnTo>
                <a:lnTo>
                  <a:pt x="852048" y="166583"/>
                </a:lnTo>
                <a:lnTo>
                  <a:pt x="821655" y="134764"/>
                </a:lnTo>
                <a:lnTo>
                  <a:pt x="788596" y="105877"/>
                </a:lnTo>
                <a:lnTo>
                  <a:pt x="753106" y="80092"/>
                </a:lnTo>
                <a:lnTo>
                  <a:pt x="715418" y="57578"/>
                </a:lnTo>
                <a:lnTo>
                  <a:pt x="675763" y="38505"/>
                </a:lnTo>
                <a:lnTo>
                  <a:pt x="634376" y="23041"/>
                </a:lnTo>
                <a:lnTo>
                  <a:pt x="591489" y="11356"/>
                </a:lnTo>
                <a:lnTo>
                  <a:pt x="547334" y="3619"/>
                </a:lnTo>
                <a:lnTo>
                  <a:pt x="502146" y="0"/>
                </a:lnTo>
                <a:lnTo>
                  <a:pt x="456156" y="667"/>
                </a:lnTo>
                <a:lnTo>
                  <a:pt x="409599" y="5789"/>
                </a:lnTo>
                <a:lnTo>
                  <a:pt x="363739" y="15305"/>
                </a:lnTo>
                <a:lnTo>
                  <a:pt x="319796" y="28883"/>
                </a:lnTo>
                <a:lnTo>
                  <a:pt x="277939" y="46289"/>
                </a:lnTo>
                <a:lnTo>
                  <a:pt x="238338" y="67292"/>
                </a:lnTo>
                <a:lnTo>
                  <a:pt x="201162" y="91658"/>
                </a:lnTo>
                <a:lnTo>
                  <a:pt x="166580" y="119154"/>
                </a:lnTo>
                <a:lnTo>
                  <a:pt x="134761" y="149548"/>
                </a:lnTo>
                <a:lnTo>
                  <a:pt x="105875" y="182606"/>
                </a:lnTo>
                <a:lnTo>
                  <a:pt x="80090" y="218095"/>
                </a:lnTo>
                <a:lnTo>
                  <a:pt x="57577" y="255783"/>
                </a:lnTo>
                <a:lnTo>
                  <a:pt x="38504" y="295437"/>
                </a:lnTo>
                <a:lnTo>
                  <a:pt x="23040" y="336823"/>
                </a:lnTo>
                <a:lnTo>
                  <a:pt x="11356" y="379709"/>
                </a:lnTo>
                <a:lnTo>
                  <a:pt x="3619" y="423862"/>
                </a:lnTo>
                <a:lnTo>
                  <a:pt x="0" y="469049"/>
                </a:lnTo>
                <a:lnTo>
                  <a:pt x="667" y="515036"/>
                </a:lnTo>
                <a:lnTo>
                  <a:pt x="5789" y="561592"/>
                </a:lnTo>
                <a:lnTo>
                  <a:pt x="15303" y="607454"/>
                </a:lnTo>
                <a:lnTo>
                  <a:pt x="28879" y="651399"/>
                </a:lnTo>
                <a:lnTo>
                  <a:pt x="46284" y="693257"/>
                </a:lnTo>
                <a:lnTo>
                  <a:pt x="67285" y="732860"/>
                </a:lnTo>
                <a:lnTo>
                  <a:pt x="91650" y="770037"/>
                </a:lnTo>
                <a:lnTo>
                  <a:pt x="119146" y="804620"/>
                </a:lnTo>
                <a:lnTo>
                  <a:pt x="149539" y="836440"/>
                </a:lnTo>
                <a:lnTo>
                  <a:pt x="182596" y="865327"/>
                </a:lnTo>
                <a:lnTo>
                  <a:pt x="218086" y="891112"/>
                </a:lnTo>
                <a:lnTo>
                  <a:pt x="255774" y="913625"/>
                </a:lnTo>
                <a:lnTo>
                  <a:pt x="295428" y="932699"/>
                </a:lnTo>
                <a:lnTo>
                  <a:pt x="336815" y="948163"/>
                </a:lnTo>
                <a:lnTo>
                  <a:pt x="379702" y="959847"/>
                </a:lnTo>
                <a:lnTo>
                  <a:pt x="423856" y="967584"/>
                </a:lnTo>
                <a:lnTo>
                  <a:pt x="469045" y="971204"/>
                </a:lnTo>
                <a:lnTo>
                  <a:pt x="515034" y="970537"/>
                </a:lnTo>
                <a:lnTo>
                  <a:pt x="561592" y="965414"/>
                </a:lnTo>
                <a:close/>
              </a:path>
            </a:pathLst>
          </a:custGeom>
          <a:ln w="51765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 rot="21120000">
            <a:off x="4994169" y="4144395"/>
            <a:ext cx="3839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push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 rot="21120000">
            <a:off x="4959592" y="4352871"/>
            <a:ext cx="51882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button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98584" y="1347905"/>
            <a:ext cx="6095899" cy="13573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6359300" y="5543270"/>
            <a:ext cx="3429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59300" y="5804789"/>
            <a:ext cx="59499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 White /</a:t>
            </a:r>
            <a:r>
              <a:rPr dirty="0" sz="800" spc="5">
                <a:latin typeface="Arial Narrow"/>
                <a:cs typeface="Arial Narrow"/>
              </a:rPr>
              <a:t> Blue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59300" y="6066307"/>
            <a:ext cx="58039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C White /</a:t>
            </a:r>
            <a:r>
              <a:rPr dirty="0" sz="800" spc="-3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Red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359300" y="6327826"/>
            <a:ext cx="3702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D</a:t>
            </a:r>
            <a:r>
              <a:rPr dirty="0" sz="800" spc="114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Green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359300" y="6589344"/>
            <a:ext cx="3810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E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Purple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359300" y="6850862"/>
            <a:ext cx="41783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F </a:t>
            </a:r>
            <a:r>
              <a:rPr dirty="0" sz="800" spc="5">
                <a:latin typeface="Arial Narrow"/>
                <a:cs typeface="Arial Narrow"/>
              </a:rPr>
              <a:t>Orange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359300" y="7112381"/>
            <a:ext cx="377825" cy="9321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G</a:t>
            </a:r>
            <a:r>
              <a:rPr dirty="0" sz="800" spc="80">
                <a:latin typeface="Arial Narrow"/>
                <a:cs typeface="Arial Narrow"/>
              </a:rPr>
              <a:t> </a:t>
            </a:r>
            <a:r>
              <a:rPr dirty="0" sz="800" spc="-5">
                <a:latin typeface="Arial Narrow"/>
                <a:cs typeface="Arial Narrow"/>
              </a:rPr>
              <a:t>Yellow</a:t>
            </a:r>
            <a:endParaRPr sz="800">
              <a:latin typeface="Arial Narrow"/>
              <a:cs typeface="Arial Narrow"/>
            </a:endParaRPr>
          </a:p>
          <a:p>
            <a:pPr marL="12700" marR="30480">
              <a:lnSpc>
                <a:spcPct val="214500"/>
              </a:lnSpc>
            </a:pPr>
            <a:r>
              <a:rPr dirty="0" sz="800">
                <a:latin typeface="Arial Narrow"/>
                <a:cs typeface="Arial Narrow"/>
              </a:rPr>
              <a:t>H </a:t>
            </a:r>
            <a:r>
              <a:rPr dirty="0" sz="800" spc="5">
                <a:latin typeface="Arial Narrow"/>
                <a:cs typeface="Arial Narrow"/>
              </a:rPr>
              <a:t>Pink  </a:t>
            </a:r>
            <a:r>
              <a:rPr dirty="0" sz="800">
                <a:latin typeface="Arial Narrow"/>
                <a:cs typeface="Arial Narrow"/>
              </a:rPr>
              <a:t>W</a:t>
            </a:r>
            <a:r>
              <a:rPr dirty="0" sz="800" spc="-4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White  </a:t>
            </a:r>
            <a:r>
              <a:rPr dirty="0" sz="800">
                <a:latin typeface="Arial Narrow"/>
                <a:cs typeface="Arial Narrow"/>
              </a:rPr>
              <a:t>X</a:t>
            </a:r>
            <a:r>
              <a:rPr dirty="0" sz="800" spc="14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Silver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753488" y="5435993"/>
            <a:ext cx="2477527" cy="2662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854804" y="3865446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4" h="972185">
                <a:moveTo>
                  <a:pt x="502440" y="0"/>
                </a:move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854804" y="3865446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4" h="972185">
                <a:moveTo>
                  <a:pt x="561913" y="965960"/>
                </a:move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close/>
              </a:path>
            </a:pathLst>
          </a:custGeom>
          <a:ln w="45084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 rot="21120000">
            <a:off x="6034412" y="4077539"/>
            <a:ext cx="521251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quality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 rot="21120000">
            <a:off x="6170275" y="4259069"/>
            <a:ext cx="30717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slim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 txBox="1"/>
          <p:nvPr/>
        </p:nvSpPr>
        <p:spPr>
          <a:xfrm rot="21120000">
            <a:off x="6008815" y="4415286"/>
            <a:ext cx="67961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200" spc="-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314" sz="1800" spc="-1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baseline="2314" sz="1800">
              <a:latin typeface="Century Gothic"/>
              <a:cs typeface="Century Gothic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72320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2019-10-23T01:04:55Z</dcterms:created>
  <dcterms:modified xsi:type="dcterms:W3CDTF">2019-10-23T01:04:55Z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2018-10-30T00:00:00Z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