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15493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Z633 </a:t>
            </a:r>
            <a:r>
              <a:rPr dirty="0" spc="-35"/>
              <a:t>Plastic </a:t>
            </a:r>
            <a:r>
              <a:rPr dirty="0" spc="-30"/>
              <a:t>Pen</a:t>
            </a:r>
            <a:r>
              <a:rPr dirty="0" spc="-415"/>
              <a:t> </a:t>
            </a:r>
            <a:r>
              <a:rPr dirty="0" spc="-40"/>
              <a:t>Ballpoint Stylus Marcel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68560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710978" y="285891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37699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37699" y="58428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37699" y="6142507"/>
            <a:ext cx="3517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-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37699" y="6371107"/>
            <a:ext cx="3479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X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Silver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326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21cm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13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5299" y="6397916"/>
            <a:ext cx="1706880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5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1748" y="2894825"/>
            <a:ext cx="2407285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985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Marcel Stylus Matte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 offers elegance </a:t>
            </a:r>
            <a:r>
              <a:rPr dirty="0" sz="1000" spc="-5">
                <a:latin typeface="Century Gothic"/>
                <a:cs typeface="Century Gothic"/>
              </a:rPr>
              <a:t>and stylish simplicity </a:t>
            </a:r>
            <a:r>
              <a:rPr dirty="0" sz="1000">
                <a:latin typeface="Century Gothic"/>
                <a:cs typeface="Century Gothic"/>
              </a:rPr>
              <a:t>to  enhance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promotion.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Providing comfort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reliability for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the  tech </a:t>
            </a:r>
            <a:r>
              <a:rPr dirty="0" sz="1000" spc="-5">
                <a:latin typeface="Century Gothic"/>
                <a:cs typeface="Century Gothic"/>
              </a:rPr>
              <a:t>savvy, </a:t>
            </a:r>
            <a:r>
              <a:rPr dirty="0" sz="1000">
                <a:latin typeface="Century Gothic"/>
                <a:cs typeface="Century Gothic"/>
              </a:rPr>
              <a:t>the twist </a:t>
            </a:r>
            <a:r>
              <a:rPr dirty="0" sz="1000" spc="-5">
                <a:latin typeface="Century Gothic"/>
                <a:cs typeface="Century Gothic"/>
              </a:rPr>
              <a:t>action, 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pen </a:t>
            </a:r>
            <a:r>
              <a:rPr dirty="0" sz="1000">
                <a:latin typeface="Century Gothic"/>
                <a:cs typeface="Century Gothic"/>
              </a:rPr>
              <a:t>features a  </a:t>
            </a:r>
            <a:r>
              <a:rPr dirty="0" sz="1000" spc="-5">
                <a:latin typeface="Century Gothic"/>
                <a:cs typeface="Century Gothic"/>
              </a:rPr>
              <a:t>black ink Slim </a:t>
            </a:r>
            <a:r>
              <a:rPr dirty="0" sz="1000">
                <a:latin typeface="Century Gothic"/>
                <a:cs typeface="Century Gothic"/>
              </a:rPr>
              <a:t>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1,200m and stylus </a:t>
            </a:r>
            <a:r>
              <a:rPr dirty="0" sz="1000">
                <a:latin typeface="Century Gothic"/>
                <a:cs typeface="Century Gothic"/>
              </a:rPr>
              <a:t>for touch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screens.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54634" y="1292593"/>
            <a:ext cx="6285191" cy="1496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19481" y="5483525"/>
            <a:ext cx="2571748" cy="10616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471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471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5019353" y="4261204"/>
            <a:ext cx="424977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stylus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897104" y="3842974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897104" y="3842974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060000">
            <a:off x="6079681" y="4060297"/>
            <a:ext cx="54412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quality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060000">
            <a:off x="6034416" y="4243618"/>
            <a:ext cx="69309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r>
              <a:rPr dirty="0" sz="1250" spc="-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060000">
            <a:off x="6242276" y="4426943"/>
            <a:ext cx="33528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2019-10-23T01:04:08Z</dcterms:created>
  <dcterms:modified xsi:type="dcterms:W3CDTF">2019-10-23T01:04:08Z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