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8013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Z632</a:t>
            </a:r>
            <a:r>
              <a:rPr dirty="0" sz="4000" spc="-430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Solid </a:t>
            </a:r>
            <a:r>
              <a:rPr dirty="0" spc="-35"/>
              <a:t>Colours </a:t>
            </a:r>
            <a:r>
              <a:rPr dirty="0" spc="-40"/>
              <a:t>Cara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7575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718178" y="2858910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0326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299" y="6392516"/>
            <a:ext cx="1631314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 spc="-5">
                <a:latin typeface="Century Gothic"/>
                <a:cs typeface="Century Gothic"/>
              </a:rPr>
              <a:t>ad </a:t>
            </a:r>
            <a:r>
              <a:rPr dirty="0" sz="1000">
                <a:latin typeface="Century Gothic"/>
                <a:cs typeface="Century Gothic"/>
              </a:rPr>
              <a:t>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2937" y="2894672"/>
            <a:ext cx="2642870" cy="1591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493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 </a:t>
            </a:r>
            <a:r>
              <a:rPr dirty="0" sz="1000">
                <a:latin typeface="Century Gothic"/>
                <a:cs typeface="Century Gothic"/>
              </a:rPr>
              <a:t>the Cara Colours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classic  </a:t>
            </a:r>
            <a:r>
              <a:rPr dirty="0" sz="1000" spc="-5">
                <a:latin typeface="Century Gothic"/>
                <a:cs typeface="Century Gothic"/>
              </a:rPr>
              <a:t>and stylish quality </a:t>
            </a:r>
            <a:r>
              <a:rPr dirty="0" sz="1000">
                <a:latin typeface="Century Gothic"/>
                <a:cs typeface="Century Gothic"/>
              </a:rPr>
              <a:t>option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 next</a:t>
            </a:r>
            <a:r>
              <a:rPr dirty="0" sz="1000" spc="-5">
                <a:latin typeface="Century Gothic"/>
                <a:cs typeface="Century Gothic"/>
              </a:rPr>
              <a:t> 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logo  branding </a:t>
            </a:r>
            <a:r>
              <a:rPr dirty="0" sz="1000">
                <a:latin typeface="Century Gothic"/>
                <a:cs typeface="Century Gothic"/>
              </a:rPr>
              <a:t>to create a classy corporate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9842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Black ink </a:t>
            </a:r>
            <a:r>
              <a:rPr dirty="0" sz="1000">
                <a:latin typeface="Century Gothic"/>
                <a:cs typeface="Century Gothic"/>
              </a:rPr>
              <a:t>-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59683" y="386910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59683" y="386910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4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120000">
            <a:off x="6055299" y="410657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120000">
            <a:off x="6142527" y="4288105"/>
            <a:ext cx="37234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 rot="21120000">
            <a:off x="6196612" y="4469620"/>
            <a:ext cx="3221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25827" y="3870346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46" y="0"/>
                </a:move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25827" y="3870346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592" y="965414"/>
                </a:moveTo>
                <a:lnTo>
                  <a:pt x="607454" y="955898"/>
                </a:lnTo>
                <a:lnTo>
                  <a:pt x="651399" y="942321"/>
                </a:lnTo>
                <a:lnTo>
                  <a:pt x="693257" y="924914"/>
                </a:lnTo>
                <a:lnTo>
                  <a:pt x="732860" y="903911"/>
                </a:lnTo>
                <a:lnTo>
                  <a:pt x="770037" y="879545"/>
                </a:lnTo>
                <a:lnTo>
                  <a:pt x="804620" y="852049"/>
                </a:lnTo>
                <a:lnTo>
                  <a:pt x="836440" y="821655"/>
                </a:lnTo>
                <a:lnTo>
                  <a:pt x="865327" y="788597"/>
                </a:lnTo>
                <a:lnTo>
                  <a:pt x="891112" y="753108"/>
                </a:lnTo>
                <a:lnTo>
                  <a:pt x="913625" y="715420"/>
                </a:lnTo>
                <a:lnTo>
                  <a:pt x="932699" y="675767"/>
                </a:lnTo>
                <a:lnTo>
                  <a:pt x="948163" y="634380"/>
                </a:lnTo>
                <a:lnTo>
                  <a:pt x="959848" y="591494"/>
                </a:lnTo>
                <a:lnTo>
                  <a:pt x="967584" y="547341"/>
                </a:lnTo>
                <a:lnTo>
                  <a:pt x="971204" y="502155"/>
                </a:lnTo>
                <a:lnTo>
                  <a:pt x="970537" y="456167"/>
                </a:lnTo>
                <a:lnTo>
                  <a:pt x="965414" y="409611"/>
                </a:lnTo>
                <a:lnTo>
                  <a:pt x="955898" y="363749"/>
                </a:lnTo>
                <a:lnTo>
                  <a:pt x="942321" y="319804"/>
                </a:lnTo>
                <a:lnTo>
                  <a:pt x="924914" y="277946"/>
                </a:lnTo>
                <a:lnTo>
                  <a:pt x="903911" y="238344"/>
                </a:lnTo>
                <a:lnTo>
                  <a:pt x="879545" y="201166"/>
                </a:lnTo>
                <a:lnTo>
                  <a:pt x="852048" y="166583"/>
                </a:lnTo>
                <a:lnTo>
                  <a:pt x="821655" y="134764"/>
                </a:lnTo>
                <a:lnTo>
                  <a:pt x="788596" y="105877"/>
                </a:lnTo>
                <a:lnTo>
                  <a:pt x="753106" y="80092"/>
                </a:lnTo>
                <a:lnTo>
                  <a:pt x="715418" y="57578"/>
                </a:lnTo>
                <a:lnTo>
                  <a:pt x="675763" y="38505"/>
                </a:lnTo>
                <a:lnTo>
                  <a:pt x="634376" y="23041"/>
                </a:lnTo>
                <a:lnTo>
                  <a:pt x="591489" y="11356"/>
                </a:lnTo>
                <a:lnTo>
                  <a:pt x="547334" y="3619"/>
                </a:lnTo>
                <a:lnTo>
                  <a:pt x="502146" y="0"/>
                </a:lnTo>
                <a:lnTo>
                  <a:pt x="456156" y="667"/>
                </a:lnTo>
                <a:lnTo>
                  <a:pt x="409599" y="5789"/>
                </a:lnTo>
                <a:lnTo>
                  <a:pt x="363739" y="15305"/>
                </a:lnTo>
                <a:lnTo>
                  <a:pt x="319796" y="28883"/>
                </a:lnTo>
                <a:lnTo>
                  <a:pt x="277939" y="46289"/>
                </a:lnTo>
                <a:lnTo>
                  <a:pt x="238338" y="67292"/>
                </a:lnTo>
                <a:lnTo>
                  <a:pt x="201162" y="91658"/>
                </a:lnTo>
                <a:lnTo>
                  <a:pt x="166580" y="119154"/>
                </a:lnTo>
                <a:lnTo>
                  <a:pt x="134761" y="149548"/>
                </a:lnTo>
                <a:lnTo>
                  <a:pt x="105875" y="182606"/>
                </a:lnTo>
                <a:lnTo>
                  <a:pt x="80090" y="218095"/>
                </a:lnTo>
                <a:lnTo>
                  <a:pt x="57577" y="255783"/>
                </a:lnTo>
                <a:lnTo>
                  <a:pt x="38504" y="295437"/>
                </a:lnTo>
                <a:lnTo>
                  <a:pt x="23040" y="336823"/>
                </a:lnTo>
                <a:lnTo>
                  <a:pt x="11356" y="379709"/>
                </a:lnTo>
                <a:lnTo>
                  <a:pt x="3619" y="423862"/>
                </a:lnTo>
                <a:lnTo>
                  <a:pt x="0" y="469049"/>
                </a:lnTo>
                <a:lnTo>
                  <a:pt x="667" y="515036"/>
                </a:lnTo>
                <a:lnTo>
                  <a:pt x="5789" y="561592"/>
                </a:lnTo>
                <a:lnTo>
                  <a:pt x="15303" y="607454"/>
                </a:lnTo>
                <a:lnTo>
                  <a:pt x="28879" y="651399"/>
                </a:lnTo>
                <a:lnTo>
                  <a:pt x="46284" y="693257"/>
                </a:lnTo>
                <a:lnTo>
                  <a:pt x="67285" y="732860"/>
                </a:lnTo>
                <a:lnTo>
                  <a:pt x="91650" y="770037"/>
                </a:lnTo>
                <a:lnTo>
                  <a:pt x="119146" y="804620"/>
                </a:lnTo>
                <a:lnTo>
                  <a:pt x="149539" y="836440"/>
                </a:lnTo>
                <a:lnTo>
                  <a:pt x="182596" y="865327"/>
                </a:lnTo>
                <a:lnTo>
                  <a:pt x="218086" y="891112"/>
                </a:lnTo>
                <a:lnTo>
                  <a:pt x="255774" y="913625"/>
                </a:lnTo>
                <a:lnTo>
                  <a:pt x="295428" y="932699"/>
                </a:lnTo>
                <a:lnTo>
                  <a:pt x="336815" y="948163"/>
                </a:lnTo>
                <a:lnTo>
                  <a:pt x="379702" y="959847"/>
                </a:lnTo>
                <a:lnTo>
                  <a:pt x="423856" y="967584"/>
                </a:lnTo>
                <a:lnTo>
                  <a:pt x="469045" y="971204"/>
                </a:lnTo>
                <a:lnTo>
                  <a:pt x="515034" y="970537"/>
                </a:lnTo>
                <a:lnTo>
                  <a:pt x="561592" y="965414"/>
                </a:lnTo>
                <a:close/>
              </a:path>
            </a:pathLst>
          </a:custGeom>
          <a:ln w="51765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120000">
            <a:off x="4993640" y="4153182"/>
            <a:ext cx="37118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4959319" y="4361747"/>
            <a:ext cx="50427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20216" y="1322511"/>
            <a:ext cx="6012353" cy="1303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359300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59300" y="58746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59300" y="6206109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359300" y="6537528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59300" y="6868947"/>
            <a:ext cx="3810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Purple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59300" y="7200366"/>
            <a:ext cx="417830" cy="810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  <a:p>
            <a:pPr marL="12700" marR="45085">
              <a:lnSpc>
                <a:spcPct val="271800"/>
              </a:lnSpc>
            </a:pPr>
            <a:r>
              <a:rPr dirty="0" sz="800">
                <a:latin typeface="Arial Narrow"/>
                <a:cs typeface="Arial Narrow"/>
              </a:rPr>
              <a:t>G </a:t>
            </a:r>
            <a:r>
              <a:rPr dirty="0" sz="800" spc="-5">
                <a:latin typeface="Arial Narrow"/>
                <a:cs typeface="Arial Narrow"/>
              </a:rPr>
              <a:t>Yellow  </a:t>
            </a: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30160" y="5436019"/>
            <a:ext cx="2660314" cy="2658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2019-10-23T01:03:14Z</dcterms:created>
  <dcterms:modified xsi:type="dcterms:W3CDTF">2019-10-23T01:03:14Z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