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80136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Z632</a:t>
            </a:r>
            <a:r>
              <a:rPr dirty="0" sz="4000" spc="-430">
                <a:solidFill>
                  <a:srgbClr val="58595B"/>
                </a:solidFill>
              </a:rPr>
              <a:t>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 Solid </a:t>
            </a:r>
            <a:r>
              <a:rPr dirty="0" spc="-35"/>
              <a:t>Colours </a:t>
            </a:r>
            <a:r>
              <a:rPr dirty="0" spc="-40"/>
              <a:t>Cara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7575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718178" y="28589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299" y="6392516"/>
            <a:ext cx="1631314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ad </a:t>
            </a: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937" y="2894672"/>
            <a:ext cx="2642870" cy="159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493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With click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ballpoint,  </a:t>
            </a:r>
            <a:r>
              <a:rPr dirty="0" sz="1000">
                <a:latin typeface="Century Gothic"/>
                <a:cs typeface="Century Gothic"/>
              </a:rPr>
              <a:t>the Cara Colours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classic  </a:t>
            </a:r>
            <a:r>
              <a:rPr dirty="0" sz="1000" spc="-5">
                <a:latin typeface="Century Gothic"/>
                <a:cs typeface="Century Gothic"/>
              </a:rPr>
              <a:t>and stylish quality </a:t>
            </a:r>
            <a:r>
              <a:rPr dirty="0" sz="1000">
                <a:latin typeface="Century Gothic"/>
                <a:cs typeface="Century Gothic"/>
              </a:rPr>
              <a:t>option 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 next</a:t>
            </a:r>
            <a:r>
              <a:rPr dirty="0" sz="1000" spc="-5">
                <a:latin typeface="Century Gothic"/>
                <a:cs typeface="Century Gothic"/>
              </a:rPr>
              <a:t> promotion.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pad printed with logo  branding </a:t>
            </a:r>
            <a:r>
              <a:rPr dirty="0" sz="1000">
                <a:latin typeface="Century Gothic"/>
                <a:cs typeface="Century Gothic"/>
              </a:rPr>
              <a:t>to create a classy corporate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9842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Black ink </a:t>
            </a:r>
            <a:r>
              <a:rPr dirty="0" sz="1000">
                <a:latin typeface="Century Gothic"/>
                <a:cs typeface="Century Gothic"/>
              </a:rPr>
              <a:t>-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59683" y="386910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859683" y="386910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120000">
            <a:off x="6055299" y="4106573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120000">
            <a:off x="6142527" y="4288105"/>
            <a:ext cx="37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120000">
            <a:off x="6196612" y="4469620"/>
            <a:ext cx="3221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25827" y="3870346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7" y="924914"/>
                </a:lnTo>
                <a:lnTo>
                  <a:pt x="732860" y="903911"/>
                </a:lnTo>
                <a:lnTo>
                  <a:pt x="770037" y="879545"/>
                </a:lnTo>
                <a:lnTo>
                  <a:pt x="804620" y="852049"/>
                </a:lnTo>
                <a:lnTo>
                  <a:pt x="836440" y="821655"/>
                </a:lnTo>
                <a:lnTo>
                  <a:pt x="865327" y="788597"/>
                </a:lnTo>
                <a:lnTo>
                  <a:pt x="891112" y="753108"/>
                </a:lnTo>
                <a:lnTo>
                  <a:pt x="913625" y="715420"/>
                </a:lnTo>
                <a:lnTo>
                  <a:pt x="932699" y="675767"/>
                </a:lnTo>
                <a:lnTo>
                  <a:pt x="948163" y="634380"/>
                </a:lnTo>
                <a:lnTo>
                  <a:pt x="959848" y="591494"/>
                </a:lnTo>
                <a:lnTo>
                  <a:pt x="967584" y="547341"/>
                </a:lnTo>
                <a:lnTo>
                  <a:pt x="971204" y="502155"/>
                </a:lnTo>
                <a:lnTo>
                  <a:pt x="970537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25827" y="3870346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7" y="924914"/>
                </a:lnTo>
                <a:lnTo>
                  <a:pt x="732860" y="903911"/>
                </a:lnTo>
                <a:lnTo>
                  <a:pt x="770037" y="879545"/>
                </a:lnTo>
                <a:lnTo>
                  <a:pt x="804620" y="852049"/>
                </a:lnTo>
                <a:lnTo>
                  <a:pt x="836440" y="821655"/>
                </a:lnTo>
                <a:lnTo>
                  <a:pt x="865327" y="788597"/>
                </a:lnTo>
                <a:lnTo>
                  <a:pt x="891112" y="753108"/>
                </a:lnTo>
                <a:lnTo>
                  <a:pt x="913625" y="715420"/>
                </a:lnTo>
                <a:lnTo>
                  <a:pt x="932699" y="675767"/>
                </a:lnTo>
                <a:lnTo>
                  <a:pt x="948163" y="634380"/>
                </a:lnTo>
                <a:lnTo>
                  <a:pt x="959848" y="591494"/>
                </a:lnTo>
                <a:lnTo>
                  <a:pt x="967584" y="547341"/>
                </a:lnTo>
                <a:lnTo>
                  <a:pt x="971204" y="502155"/>
                </a:lnTo>
                <a:lnTo>
                  <a:pt x="970537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120000">
            <a:off x="4993640" y="4153182"/>
            <a:ext cx="37118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120000">
            <a:off x="4959319" y="4361747"/>
            <a:ext cx="5042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20216" y="1322511"/>
            <a:ext cx="6012353" cy="1303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359300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59300" y="58746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59300" y="6206109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59300" y="6537528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59300" y="6868947"/>
            <a:ext cx="381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E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Purple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59300" y="7200366"/>
            <a:ext cx="417830" cy="810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  <a:p>
            <a:pPr marL="12700" marR="45085">
              <a:lnSpc>
                <a:spcPct val="271800"/>
              </a:lnSpc>
            </a:pPr>
            <a:r>
              <a:rPr dirty="0" sz="800">
                <a:latin typeface="Arial Narrow"/>
                <a:cs typeface="Arial Narrow"/>
              </a:rPr>
              <a:t>G </a:t>
            </a:r>
            <a:r>
              <a:rPr dirty="0" sz="800" spc="-5">
                <a:latin typeface="Arial Narrow"/>
                <a:cs typeface="Arial Narrow"/>
              </a:rPr>
              <a:t>Yellow  </a:t>
            </a: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-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630160" y="5436019"/>
            <a:ext cx="2660314" cy="26586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2019-10-23T01:03:14Z</dcterms:created>
  <dcterms:modified xsi:type="dcterms:W3CDTF">2019-10-23T01:03:14Z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