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18080" y="1400814"/>
            <a:ext cx="6078288" cy="13673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9470" y="406603"/>
            <a:ext cx="638390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32685"/>
            <a:ext cx="2553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7299" y="6384716"/>
            <a:ext cx="1706880" cy="15640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5mm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14224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5mm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4800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Black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5766689"/>
            <a:ext cx="48577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Silver</a:t>
            </a:r>
            <a:r>
              <a:rPr dirty="0" sz="800" spc="-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37699" y="5990107"/>
            <a:ext cx="4845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N Black</a:t>
            </a:r>
            <a:r>
              <a:rPr dirty="0" sz="800" spc="-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6213526"/>
            <a:ext cx="4889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 White</a:t>
            </a:r>
            <a:r>
              <a:rPr dirty="0" sz="800" spc="-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49275" y="5522524"/>
            <a:ext cx="2561164" cy="864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8134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2937" y="2894672"/>
            <a:ext cx="3613785" cy="1842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2865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Valentino </a:t>
            </a:r>
            <a:r>
              <a:rPr dirty="0" sz="1000">
                <a:latin typeface="Century Gothic"/>
                <a:cs typeface="Century Gothic"/>
              </a:rPr>
              <a:t>Matte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slim instrument </a:t>
            </a:r>
            <a:r>
              <a:rPr dirty="0" sz="1000">
                <a:latin typeface="Century Gothic"/>
                <a:cs typeface="Century Gothic"/>
              </a:rPr>
              <a:t>of  elegance,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barrel.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the cap or 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pen will be </a:t>
            </a:r>
            <a:r>
              <a:rPr dirty="0" sz="1000">
                <a:latin typeface="Century Gothic"/>
                <a:cs typeface="Century Gothic"/>
              </a:rPr>
              <a:t>a great compliment to the </a:t>
            </a:r>
            <a:r>
              <a:rPr dirty="0" sz="1000" spc="-5">
                <a:latin typeface="Century Gothic"/>
                <a:cs typeface="Century Gothic"/>
              </a:rPr>
              <a:t>style and  quality </a:t>
            </a:r>
            <a:r>
              <a:rPr dirty="0" sz="1000">
                <a:latin typeface="Century Gothic"/>
                <a:cs typeface="Century Gothic"/>
              </a:rPr>
              <a:t>of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business.</a:t>
            </a:r>
            <a:endParaRPr sz="1000">
              <a:latin typeface="Century Gothic"/>
              <a:cs typeface="Century Gothic"/>
            </a:endParaRPr>
          </a:p>
          <a:p>
            <a:pPr marL="12700" marR="217804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also be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classic </a:t>
            </a:r>
            <a:r>
              <a:rPr dirty="0" sz="1000" spc="-5">
                <a:latin typeface="Century Gothic"/>
                <a:cs typeface="Century Gothic"/>
              </a:rPr>
              <a:t>white </a:t>
            </a:r>
            <a:r>
              <a:rPr dirty="0" sz="1000">
                <a:latin typeface="Century Gothic"/>
                <a:cs typeface="Century Gothic"/>
              </a:rPr>
              <a:t>finish on the  cap.</a:t>
            </a:r>
            <a:endParaRPr sz="1000">
              <a:latin typeface="Century Gothic"/>
              <a:cs typeface="Century Gothic"/>
            </a:endParaRPr>
          </a:p>
          <a:p>
            <a:pPr marL="12700" marR="180340">
              <a:lnSpc>
                <a:spcPct val="1167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Comes equipped </a:t>
            </a:r>
            <a:r>
              <a:rPr dirty="0" sz="1000" spc="-5">
                <a:latin typeface="Century Gothic"/>
                <a:cs typeface="Century Gothic"/>
              </a:rPr>
              <a:t>with precision </a:t>
            </a:r>
            <a:r>
              <a:rPr dirty="0" sz="1000">
                <a:latin typeface="Century Gothic"/>
                <a:cs typeface="Century Gothic"/>
              </a:rPr>
              <a:t>engineering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the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twist 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black ballpoint with </a:t>
            </a:r>
            <a:r>
              <a:rPr dirty="0" sz="1000">
                <a:latin typeface="Century Gothic"/>
                <a:cs typeface="Century Gothic"/>
              </a:rPr>
              <a:t>Cross type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refill.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606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606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120000">
            <a:off x="5131904" y="4204218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5088802" y="439582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9271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271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060000">
            <a:off x="6178603" y="4113845"/>
            <a:ext cx="364541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cross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060000">
            <a:off x="6215856" y="4278786"/>
            <a:ext cx="34243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060000">
            <a:off x="6269592" y="4470348"/>
            <a:ext cx="29581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926609" y="71624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926609" y="71624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120000">
            <a:off x="6173779" y="7355313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6271663" y="7505459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 rot="21120000">
            <a:off x="6077866" y="7655624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3655">
              <a:lnSpc>
                <a:spcPct val="100000"/>
              </a:lnSpc>
              <a:spcBef>
                <a:spcPts val="100"/>
              </a:spcBef>
            </a:pPr>
            <a:r>
              <a:rPr dirty="0" sz="4000" spc="-20"/>
              <a:t>Z561</a:t>
            </a:r>
            <a:r>
              <a:rPr dirty="0" spc="-20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 Matte</a:t>
            </a:r>
            <a:r>
              <a:rPr dirty="0" spc="-340"/>
              <a:t> </a:t>
            </a:r>
            <a:r>
              <a:rPr dirty="0" spc="-45"/>
              <a:t>Valentino</a:t>
            </a:r>
            <a:endParaRPr sz="4000"/>
          </a:p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2019-10-23T01:00:37Z</dcterms:created>
  <dcterms:modified xsi:type="dcterms:W3CDTF">2019-10-23T01:00:37Z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