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28616" y="1393686"/>
            <a:ext cx="6048151" cy="13410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32685"/>
            <a:ext cx="1745614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299" y="6390717"/>
            <a:ext cx="1706880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299" y="6998317"/>
            <a:ext cx="1671320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89872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89872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 rot="21120000">
            <a:off x="5156233" y="4179920"/>
            <a:ext cx="370026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 rot="21120000">
            <a:off x="5119457" y="4371607"/>
            <a:ext cx="5036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965225" y="3897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61"/>
                </a:lnTo>
                <a:lnTo>
                  <a:pt x="388944" y="5289"/>
                </a:lnTo>
                <a:lnTo>
                  <a:pt x="342708" y="15025"/>
                </a:lnTo>
                <a:lnTo>
                  <a:pt x="298539" y="29102"/>
                </a:lnTo>
                <a:lnTo>
                  <a:pt x="256632" y="47255"/>
                </a:lnTo>
                <a:lnTo>
                  <a:pt x="217177" y="69217"/>
                </a:lnTo>
                <a:lnTo>
                  <a:pt x="180369" y="94724"/>
                </a:lnTo>
                <a:lnTo>
                  <a:pt x="146400" y="123510"/>
                </a:lnTo>
                <a:lnTo>
                  <a:pt x="115463" y="155310"/>
                </a:lnTo>
                <a:lnTo>
                  <a:pt x="87751" y="189859"/>
                </a:lnTo>
                <a:lnTo>
                  <a:pt x="63457" y="226890"/>
                </a:lnTo>
                <a:lnTo>
                  <a:pt x="42773" y="266139"/>
                </a:lnTo>
                <a:lnTo>
                  <a:pt x="25892" y="307341"/>
                </a:lnTo>
                <a:lnTo>
                  <a:pt x="13008" y="350229"/>
                </a:lnTo>
                <a:lnTo>
                  <a:pt x="4313" y="394539"/>
                </a:lnTo>
                <a:lnTo>
                  <a:pt x="0" y="440005"/>
                </a:lnTo>
                <a:lnTo>
                  <a:pt x="261" y="486361"/>
                </a:lnTo>
                <a:lnTo>
                  <a:pt x="5290" y="533343"/>
                </a:lnTo>
                <a:lnTo>
                  <a:pt x="15026" y="579579"/>
                </a:lnTo>
                <a:lnTo>
                  <a:pt x="29103" y="623748"/>
                </a:lnTo>
                <a:lnTo>
                  <a:pt x="47255" y="665655"/>
                </a:lnTo>
                <a:lnTo>
                  <a:pt x="69217" y="705110"/>
                </a:lnTo>
                <a:lnTo>
                  <a:pt x="94724" y="741918"/>
                </a:lnTo>
                <a:lnTo>
                  <a:pt x="123511" y="775887"/>
                </a:lnTo>
                <a:lnTo>
                  <a:pt x="155311" y="806824"/>
                </a:lnTo>
                <a:lnTo>
                  <a:pt x="189859" y="834536"/>
                </a:lnTo>
                <a:lnTo>
                  <a:pt x="226891" y="858830"/>
                </a:lnTo>
                <a:lnTo>
                  <a:pt x="266140" y="879514"/>
                </a:lnTo>
                <a:lnTo>
                  <a:pt x="307341" y="896395"/>
                </a:lnTo>
                <a:lnTo>
                  <a:pt x="350230" y="909279"/>
                </a:lnTo>
                <a:lnTo>
                  <a:pt x="394539" y="917974"/>
                </a:lnTo>
                <a:lnTo>
                  <a:pt x="440005" y="922288"/>
                </a:lnTo>
                <a:lnTo>
                  <a:pt x="486362" y="922026"/>
                </a:lnTo>
                <a:lnTo>
                  <a:pt x="533343" y="916997"/>
                </a:lnTo>
                <a:lnTo>
                  <a:pt x="579580" y="907261"/>
                </a:lnTo>
                <a:lnTo>
                  <a:pt x="623748" y="893184"/>
                </a:lnTo>
                <a:lnTo>
                  <a:pt x="665656" y="875032"/>
                </a:lnTo>
                <a:lnTo>
                  <a:pt x="705110" y="853070"/>
                </a:lnTo>
                <a:lnTo>
                  <a:pt x="741918" y="827563"/>
                </a:lnTo>
                <a:lnTo>
                  <a:pt x="775887" y="798776"/>
                </a:lnTo>
                <a:lnTo>
                  <a:pt x="806824" y="766976"/>
                </a:lnTo>
                <a:lnTo>
                  <a:pt x="834536" y="732428"/>
                </a:lnTo>
                <a:lnTo>
                  <a:pt x="858831" y="695396"/>
                </a:lnTo>
                <a:lnTo>
                  <a:pt x="879515" y="656147"/>
                </a:lnTo>
                <a:lnTo>
                  <a:pt x="896395" y="614946"/>
                </a:lnTo>
                <a:lnTo>
                  <a:pt x="909280" y="572058"/>
                </a:lnTo>
                <a:lnTo>
                  <a:pt x="917975" y="527748"/>
                </a:lnTo>
                <a:lnTo>
                  <a:pt x="922288" y="482282"/>
                </a:lnTo>
                <a:lnTo>
                  <a:pt x="922027" y="435926"/>
                </a:lnTo>
                <a:lnTo>
                  <a:pt x="916998" y="388944"/>
                </a:lnTo>
                <a:lnTo>
                  <a:pt x="907262" y="342710"/>
                </a:lnTo>
                <a:lnTo>
                  <a:pt x="893185" y="298543"/>
                </a:lnTo>
                <a:lnTo>
                  <a:pt x="875032" y="256636"/>
                </a:lnTo>
                <a:lnTo>
                  <a:pt x="853070" y="217182"/>
                </a:lnTo>
                <a:lnTo>
                  <a:pt x="827563" y="180374"/>
                </a:lnTo>
                <a:lnTo>
                  <a:pt x="798777" y="146405"/>
                </a:lnTo>
                <a:lnTo>
                  <a:pt x="766977" y="115468"/>
                </a:lnTo>
                <a:lnTo>
                  <a:pt x="732428" y="87755"/>
                </a:lnTo>
                <a:lnTo>
                  <a:pt x="695397" y="63460"/>
                </a:lnTo>
                <a:lnTo>
                  <a:pt x="656148" y="42776"/>
                </a:lnTo>
                <a:lnTo>
                  <a:pt x="614946" y="25894"/>
                </a:lnTo>
                <a:lnTo>
                  <a:pt x="572058" y="13009"/>
                </a:lnTo>
                <a:lnTo>
                  <a:pt x="527748" y="4313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65225" y="3897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7"/>
                </a:moveTo>
                <a:lnTo>
                  <a:pt x="579580" y="907261"/>
                </a:lnTo>
                <a:lnTo>
                  <a:pt x="623748" y="893184"/>
                </a:lnTo>
                <a:lnTo>
                  <a:pt x="665656" y="875032"/>
                </a:lnTo>
                <a:lnTo>
                  <a:pt x="705110" y="853070"/>
                </a:lnTo>
                <a:lnTo>
                  <a:pt x="741918" y="827563"/>
                </a:lnTo>
                <a:lnTo>
                  <a:pt x="775887" y="798776"/>
                </a:lnTo>
                <a:lnTo>
                  <a:pt x="806824" y="766976"/>
                </a:lnTo>
                <a:lnTo>
                  <a:pt x="834536" y="732428"/>
                </a:lnTo>
                <a:lnTo>
                  <a:pt x="858831" y="695396"/>
                </a:lnTo>
                <a:lnTo>
                  <a:pt x="879515" y="656147"/>
                </a:lnTo>
                <a:lnTo>
                  <a:pt x="896395" y="614946"/>
                </a:lnTo>
                <a:lnTo>
                  <a:pt x="909280" y="572058"/>
                </a:lnTo>
                <a:lnTo>
                  <a:pt x="917975" y="527748"/>
                </a:lnTo>
                <a:lnTo>
                  <a:pt x="922288" y="482282"/>
                </a:lnTo>
                <a:lnTo>
                  <a:pt x="922027" y="435926"/>
                </a:lnTo>
                <a:lnTo>
                  <a:pt x="916998" y="388944"/>
                </a:lnTo>
                <a:lnTo>
                  <a:pt x="907262" y="342710"/>
                </a:lnTo>
                <a:lnTo>
                  <a:pt x="893185" y="298543"/>
                </a:lnTo>
                <a:lnTo>
                  <a:pt x="875032" y="256636"/>
                </a:lnTo>
                <a:lnTo>
                  <a:pt x="853070" y="217182"/>
                </a:lnTo>
                <a:lnTo>
                  <a:pt x="827563" y="180374"/>
                </a:lnTo>
                <a:lnTo>
                  <a:pt x="798777" y="146405"/>
                </a:lnTo>
                <a:lnTo>
                  <a:pt x="766977" y="115468"/>
                </a:lnTo>
                <a:lnTo>
                  <a:pt x="732428" y="87755"/>
                </a:lnTo>
                <a:lnTo>
                  <a:pt x="695397" y="63460"/>
                </a:lnTo>
                <a:lnTo>
                  <a:pt x="656148" y="42776"/>
                </a:lnTo>
                <a:lnTo>
                  <a:pt x="614946" y="25894"/>
                </a:lnTo>
                <a:lnTo>
                  <a:pt x="572058" y="13009"/>
                </a:lnTo>
                <a:lnTo>
                  <a:pt x="527748" y="4313"/>
                </a:lnTo>
                <a:lnTo>
                  <a:pt x="482282" y="0"/>
                </a:lnTo>
                <a:lnTo>
                  <a:pt x="435926" y="261"/>
                </a:lnTo>
                <a:lnTo>
                  <a:pt x="388944" y="5289"/>
                </a:lnTo>
                <a:lnTo>
                  <a:pt x="342708" y="15025"/>
                </a:lnTo>
                <a:lnTo>
                  <a:pt x="298539" y="29102"/>
                </a:lnTo>
                <a:lnTo>
                  <a:pt x="256632" y="47255"/>
                </a:lnTo>
                <a:lnTo>
                  <a:pt x="217177" y="69217"/>
                </a:lnTo>
                <a:lnTo>
                  <a:pt x="180369" y="94724"/>
                </a:lnTo>
                <a:lnTo>
                  <a:pt x="146400" y="123510"/>
                </a:lnTo>
                <a:lnTo>
                  <a:pt x="115463" y="155310"/>
                </a:lnTo>
                <a:lnTo>
                  <a:pt x="87751" y="189859"/>
                </a:lnTo>
                <a:lnTo>
                  <a:pt x="63457" y="226890"/>
                </a:lnTo>
                <a:lnTo>
                  <a:pt x="42773" y="266139"/>
                </a:lnTo>
                <a:lnTo>
                  <a:pt x="25892" y="307341"/>
                </a:lnTo>
                <a:lnTo>
                  <a:pt x="13008" y="350229"/>
                </a:lnTo>
                <a:lnTo>
                  <a:pt x="4313" y="394539"/>
                </a:lnTo>
                <a:lnTo>
                  <a:pt x="0" y="440005"/>
                </a:lnTo>
                <a:lnTo>
                  <a:pt x="261" y="486361"/>
                </a:lnTo>
                <a:lnTo>
                  <a:pt x="5290" y="533343"/>
                </a:lnTo>
                <a:lnTo>
                  <a:pt x="15026" y="579579"/>
                </a:lnTo>
                <a:lnTo>
                  <a:pt x="29103" y="623748"/>
                </a:lnTo>
                <a:lnTo>
                  <a:pt x="47255" y="665655"/>
                </a:lnTo>
                <a:lnTo>
                  <a:pt x="69217" y="705110"/>
                </a:lnTo>
                <a:lnTo>
                  <a:pt x="94724" y="741918"/>
                </a:lnTo>
                <a:lnTo>
                  <a:pt x="123511" y="775887"/>
                </a:lnTo>
                <a:lnTo>
                  <a:pt x="155311" y="806824"/>
                </a:lnTo>
                <a:lnTo>
                  <a:pt x="189859" y="834536"/>
                </a:lnTo>
                <a:lnTo>
                  <a:pt x="226891" y="858830"/>
                </a:lnTo>
                <a:lnTo>
                  <a:pt x="266140" y="879514"/>
                </a:lnTo>
                <a:lnTo>
                  <a:pt x="307341" y="896395"/>
                </a:lnTo>
                <a:lnTo>
                  <a:pt x="350230" y="909279"/>
                </a:lnTo>
                <a:lnTo>
                  <a:pt x="394539" y="917974"/>
                </a:lnTo>
                <a:lnTo>
                  <a:pt x="440005" y="922288"/>
                </a:lnTo>
                <a:lnTo>
                  <a:pt x="486362" y="922026"/>
                </a:lnTo>
                <a:lnTo>
                  <a:pt x="533343" y="916997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6173768" y="4097588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6111866" y="4262529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060000">
            <a:off x="6202997" y="4454147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38801" y="2864218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2937" y="2894672"/>
            <a:ext cx="3603625" cy="2019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Julia </a:t>
            </a:r>
            <a:r>
              <a:rPr dirty="0" sz="1000" spc="-5">
                <a:latin typeface="Century Gothic"/>
                <a:cs typeface="Century Gothic"/>
              </a:rPr>
              <a:t>Metallic </a:t>
            </a:r>
            <a:r>
              <a:rPr dirty="0" sz="1000">
                <a:latin typeface="Century Gothic"/>
                <a:cs typeface="Century Gothic"/>
              </a:rPr>
              <a:t>colour </a:t>
            </a:r>
            <a:r>
              <a:rPr dirty="0" sz="1000" spc="-5">
                <a:latin typeface="Century Gothic"/>
                <a:cs typeface="Century Gothic"/>
              </a:rPr>
              <a:t>and Solid </a:t>
            </a:r>
            <a:r>
              <a:rPr dirty="0" sz="1000">
                <a:latin typeface="Century Gothic"/>
                <a:cs typeface="Century Gothic"/>
              </a:rPr>
              <a:t>colour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Pens  </a:t>
            </a:r>
            <a:r>
              <a:rPr dirty="0" sz="1000" spc="-5">
                <a:latin typeface="Century Gothic"/>
                <a:cs typeface="Century Gothic"/>
              </a:rPr>
              <a:t>present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sharp, </a:t>
            </a:r>
            <a:r>
              <a:rPr dirty="0" sz="1000">
                <a:latin typeface="Century Gothic"/>
                <a:cs typeface="Century Gothic"/>
              </a:rPr>
              <a:t>corporate </a:t>
            </a:r>
            <a:r>
              <a:rPr dirty="0" sz="1000" spc="-5">
                <a:latin typeface="Century Gothic"/>
                <a:cs typeface="Century Gothic"/>
              </a:rPr>
              <a:t>style with smooth, straight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lines.</a:t>
            </a:r>
            <a:endParaRPr sz="1000">
              <a:latin typeface="Century Gothic"/>
              <a:cs typeface="Century Gothic"/>
            </a:endParaRPr>
          </a:p>
          <a:p>
            <a:pPr marL="12700" marR="762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 click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delivers black ink </a:t>
            </a:r>
            <a:r>
              <a:rPr dirty="0" sz="1000">
                <a:latin typeface="Century Gothic"/>
                <a:cs typeface="Century Gothic"/>
              </a:rPr>
              <a:t>from  a </a:t>
            </a:r>
            <a:r>
              <a:rPr dirty="0" sz="1000" spc="-5">
                <a:latin typeface="Century Gothic"/>
                <a:cs typeface="Century Gothic"/>
              </a:rPr>
              <a:t>smooth, quality </a:t>
            </a:r>
            <a:r>
              <a:rPr dirty="0" sz="1000">
                <a:latin typeface="Century Gothic"/>
                <a:cs typeface="Century Gothic"/>
              </a:rPr>
              <a:t>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  <a:p>
            <a:pPr marL="12700" marR="431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This metal </a:t>
            </a:r>
            <a:r>
              <a:rPr dirty="0" sz="1000" spc="-5">
                <a:latin typeface="Century Gothic"/>
                <a:cs typeface="Century Gothic"/>
              </a:rPr>
              <a:t>promotional pen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printed with your 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brand </a:t>
            </a:r>
            <a:r>
              <a:rPr dirty="0" sz="1000">
                <a:latin typeface="Century Gothic"/>
                <a:cs typeface="Century Gothic"/>
              </a:rPr>
              <a:t>to create a fine gift or, </a:t>
            </a:r>
            <a:r>
              <a:rPr dirty="0" sz="1000" spc="-5">
                <a:latin typeface="Century Gothic"/>
                <a:cs typeface="Century Gothic"/>
              </a:rPr>
              <a:t>alternatively, 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white </a:t>
            </a:r>
            <a:r>
              <a:rPr dirty="0" sz="1000">
                <a:latin typeface="Century Gothic"/>
                <a:cs typeface="Century Gothic"/>
              </a:rPr>
              <a:t>finish for </a:t>
            </a:r>
            <a:r>
              <a:rPr dirty="0" sz="1000" spc="-5">
                <a:latin typeface="Century Gothic"/>
                <a:cs typeface="Century Gothic"/>
              </a:rPr>
              <a:t>an </a:t>
            </a:r>
            <a:r>
              <a:rPr dirty="0" sz="1000">
                <a:latin typeface="Century Gothic"/>
                <a:cs typeface="Century Gothic"/>
              </a:rPr>
              <a:t>even classier  result. </a:t>
            </a:r>
            <a:r>
              <a:rPr dirty="0" sz="1000" spc="-5">
                <a:latin typeface="Century Gothic"/>
                <a:cs typeface="Century Gothic"/>
              </a:rPr>
              <a:t>See </a:t>
            </a:r>
            <a:r>
              <a:rPr dirty="0" sz="1000">
                <a:latin typeface="Century Gothic"/>
                <a:cs typeface="Century Gothic"/>
              </a:rPr>
              <a:t>Z551 for matching mechanical </a:t>
            </a:r>
            <a:r>
              <a:rPr dirty="0" sz="1000" spc="-5">
                <a:latin typeface="Century Gothic"/>
                <a:cs typeface="Century Gothic"/>
              </a:rPr>
              <a:t>pencil and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Z251  for matching </a:t>
            </a:r>
            <a:r>
              <a:rPr dirty="0" sz="1000" spc="-5">
                <a:latin typeface="Century Gothic"/>
                <a:cs typeface="Century Gothic"/>
              </a:rPr>
              <a:t>plastic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000" spc="-5">
                <a:latin typeface="Century Gothic"/>
                <a:cs typeface="Century Gothic"/>
              </a:rPr>
              <a:t>18g </a:t>
            </a:r>
            <a:r>
              <a:rPr dirty="0" sz="1000">
                <a:latin typeface="Century Gothic"/>
                <a:cs typeface="Century Gothic"/>
              </a:rPr>
              <a:t>metal</a:t>
            </a:r>
            <a:r>
              <a:rPr dirty="0" sz="1000" spc="-5">
                <a:latin typeface="Century Gothic"/>
                <a:cs typeface="Century Gothic"/>
              </a:rPr>
              <a:t> barrel.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34108" y="7225939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34108" y="7225939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 rot="21120000">
            <a:off x="2681279" y="7418813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2779163" y="7568959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120000">
            <a:off x="2585366" y="7719124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53257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Z550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Executive</a:t>
            </a:r>
            <a:r>
              <a:rPr dirty="0" spc="-300"/>
              <a:t> </a:t>
            </a:r>
            <a:r>
              <a:rPr dirty="0" spc="-40"/>
              <a:t>Julia</a:t>
            </a:r>
            <a:endParaRPr sz="4000"/>
          </a:p>
        </p:txBody>
      </p:sp>
      <p:sp>
        <p:nvSpPr>
          <p:cNvPr id="24" name="object 24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91163" y="5501153"/>
            <a:ext cx="2248830" cy="2403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117996" y="5568670"/>
            <a:ext cx="79692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J Metallic Blue</a:t>
            </a:r>
            <a:r>
              <a:rPr dirty="0" sz="800" spc="9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117996" y="5802287"/>
            <a:ext cx="84074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X Metallic Silver</a:t>
            </a:r>
            <a:r>
              <a:rPr dirty="0" sz="800" spc="17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17996" y="6035903"/>
            <a:ext cx="7823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K Metallic Red</a:t>
            </a:r>
            <a:r>
              <a:rPr dirty="0" sz="800" spc="16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17996" y="6269520"/>
            <a:ext cx="79184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SA Solid Black</a:t>
            </a:r>
            <a:r>
              <a:rPr dirty="0" sz="800" spc="16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17996" y="6523507"/>
            <a:ext cx="75374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SB Solid Blue</a:t>
            </a:r>
            <a:r>
              <a:rPr dirty="0" sz="800" spc="15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17996" y="6764807"/>
            <a:ext cx="7429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SC Solid Red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117996" y="7006107"/>
            <a:ext cx="8242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SD Solid Green</a:t>
            </a:r>
            <a:r>
              <a:rPr dirty="0" sz="800" spc="16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117996" y="7247407"/>
            <a:ext cx="8623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SF Solid Orange</a:t>
            </a:r>
            <a:r>
              <a:rPr dirty="0" sz="800" spc="16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17996" y="7488707"/>
            <a:ext cx="8432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SG Solid Yellow</a:t>
            </a:r>
            <a:r>
              <a:rPr dirty="0" sz="800" spc="16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117996" y="7730007"/>
            <a:ext cx="8242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SW Solid White</a:t>
            </a:r>
            <a:r>
              <a:rPr dirty="0" sz="800" spc="16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2019-10-23T00:37:51Z</dcterms:created>
  <dcterms:modified xsi:type="dcterms:W3CDTF">2019-10-23T00:37:51Z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