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723065" y="1382598"/>
            <a:ext cx="6219796" cy="141480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7979" y="406603"/>
            <a:ext cx="6366891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2937" y="5032685"/>
            <a:ext cx="1745614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191770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500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33.5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17.5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33.5cm 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3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18.7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5299" y="6408716"/>
            <a:ext cx="1706880" cy="1386205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(barrel): 50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7mm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Century Gothic"/>
                <a:cs typeface="Century Gothic"/>
              </a:rPr>
              <a:t>Engrave</a:t>
            </a:r>
            <a:r>
              <a:rPr dirty="0" sz="1400" spc="-1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 marR="40005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Engrave (barrel): 50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7mm  Engrave </a:t>
            </a:r>
            <a:r>
              <a:rPr dirty="0" sz="1000">
                <a:latin typeface="Century Gothic"/>
                <a:cs typeface="Century Gothic"/>
              </a:rPr>
              <a:t>Color: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White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35300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70880" y="278682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6337698" y="5496024"/>
            <a:ext cx="520065" cy="3683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40600"/>
              </a:lnSpc>
              <a:spcBef>
                <a:spcPts val="100"/>
              </a:spcBef>
            </a:pPr>
            <a:r>
              <a:rPr dirty="0" sz="800">
                <a:latin typeface="Century Gothic"/>
                <a:cs typeface="Century Gothic"/>
              </a:rPr>
              <a:t>A</a:t>
            </a:r>
            <a:r>
              <a:rPr dirty="0" sz="800" spc="-55">
                <a:latin typeface="Century Gothic"/>
                <a:cs typeface="Century Gothic"/>
              </a:rPr>
              <a:t> </a:t>
            </a:r>
            <a:r>
              <a:rPr dirty="0" sz="800" spc="5">
                <a:latin typeface="Century Gothic"/>
                <a:cs typeface="Century Gothic"/>
              </a:rPr>
              <a:t>Carbon  Fibre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911423" y="39134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482282" y="0"/>
                </a:move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close/>
              </a:path>
            </a:pathLst>
          </a:custGeom>
          <a:solidFill>
            <a:srgbClr val="8DC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911423" y="39134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533343" y="916994"/>
                </a:move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close/>
              </a:path>
            </a:pathLst>
          </a:custGeom>
          <a:ln w="47586">
            <a:solidFill>
              <a:srgbClr val="ED067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 rot="21120000">
            <a:off x="5168933" y="4179920"/>
            <a:ext cx="370026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click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 rot="21120000">
            <a:off x="5132157" y="4371607"/>
            <a:ext cx="50366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10">
                <a:solidFill>
                  <a:srgbClr val="FFFFFF"/>
                </a:solidFill>
                <a:latin typeface="Century Gothic"/>
                <a:cs typeface="Century Gothic"/>
              </a:rPr>
              <a:t>action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977925" y="3897214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482282" y="0"/>
                </a:moveTo>
                <a:lnTo>
                  <a:pt x="435926" y="261"/>
                </a:lnTo>
                <a:lnTo>
                  <a:pt x="388944" y="5289"/>
                </a:lnTo>
                <a:lnTo>
                  <a:pt x="342708" y="15025"/>
                </a:lnTo>
                <a:lnTo>
                  <a:pt x="298539" y="29102"/>
                </a:lnTo>
                <a:lnTo>
                  <a:pt x="256632" y="47255"/>
                </a:lnTo>
                <a:lnTo>
                  <a:pt x="217177" y="69217"/>
                </a:lnTo>
                <a:lnTo>
                  <a:pt x="180369" y="94724"/>
                </a:lnTo>
                <a:lnTo>
                  <a:pt x="146400" y="123510"/>
                </a:lnTo>
                <a:lnTo>
                  <a:pt x="115463" y="155310"/>
                </a:lnTo>
                <a:lnTo>
                  <a:pt x="87751" y="189859"/>
                </a:lnTo>
                <a:lnTo>
                  <a:pt x="63457" y="226890"/>
                </a:lnTo>
                <a:lnTo>
                  <a:pt x="42773" y="266139"/>
                </a:lnTo>
                <a:lnTo>
                  <a:pt x="25892" y="307341"/>
                </a:lnTo>
                <a:lnTo>
                  <a:pt x="13008" y="350229"/>
                </a:lnTo>
                <a:lnTo>
                  <a:pt x="4313" y="394539"/>
                </a:lnTo>
                <a:lnTo>
                  <a:pt x="0" y="440005"/>
                </a:lnTo>
                <a:lnTo>
                  <a:pt x="261" y="486361"/>
                </a:lnTo>
                <a:lnTo>
                  <a:pt x="5290" y="533343"/>
                </a:lnTo>
                <a:lnTo>
                  <a:pt x="15026" y="579579"/>
                </a:lnTo>
                <a:lnTo>
                  <a:pt x="29103" y="623748"/>
                </a:lnTo>
                <a:lnTo>
                  <a:pt x="47255" y="665655"/>
                </a:lnTo>
                <a:lnTo>
                  <a:pt x="69217" y="705110"/>
                </a:lnTo>
                <a:lnTo>
                  <a:pt x="94724" y="741918"/>
                </a:lnTo>
                <a:lnTo>
                  <a:pt x="123511" y="775887"/>
                </a:lnTo>
                <a:lnTo>
                  <a:pt x="155311" y="806824"/>
                </a:lnTo>
                <a:lnTo>
                  <a:pt x="189859" y="834536"/>
                </a:lnTo>
                <a:lnTo>
                  <a:pt x="226891" y="858830"/>
                </a:lnTo>
                <a:lnTo>
                  <a:pt x="266140" y="879514"/>
                </a:lnTo>
                <a:lnTo>
                  <a:pt x="307341" y="896395"/>
                </a:lnTo>
                <a:lnTo>
                  <a:pt x="350230" y="909279"/>
                </a:lnTo>
                <a:lnTo>
                  <a:pt x="394539" y="917974"/>
                </a:lnTo>
                <a:lnTo>
                  <a:pt x="440005" y="922288"/>
                </a:lnTo>
                <a:lnTo>
                  <a:pt x="486362" y="922026"/>
                </a:lnTo>
                <a:lnTo>
                  <a:pt x="533343" y="916997"/>
                </a:lnTo>
                <a:lnTo>
                  <a:pt x="579580" y="907261"/>
                </a:lnTo>
                <a:lnTo>
                  <a:pt x="623748" y="893184"/>
                </a:lnTo>
                <a:lnTo>
                  <a:pt x="665656" y="875032"/>
                </a:lnTo>
                <a:lnTo>
                  <a:pt x="705110" y="853070"/>
                </a:lnTo>
                <a:lnTo>
                  <a:pt x="741918" y="827563"/>
                </a:lnTo>
                <a:lnTo>
                  <a:pt x="775887" y="798776"/>
                </a:lnTo>
                <a:lnTo>
                  <a:pt x="806824" y="766976"/>
                </a:lnTo>
                <a:lnTo>
                  <a:pt x="834536" y="732428"/>
                </a:lnTo>
                <a:lnTo>
                  <a:pt x="858831" y="695396"/>
                </a:lnTo>
                <a:lnTo>
                  <a:pt x="879515" y="656147"/>
                </a:lnTo>
                <a:lnTo>
                  <a:pt x="896395" y="614946"/>
                </a:lnTo>
                <a:lnTo>
                  <a:pt x="909280" y="572058"/>
                </a:lnTo>
                <a:lnTo>
                  <a:pt x="917975" y="527748"/>
                </a:lnTo>
                <a:lnTo>
                  <a:pt x="922288" y="482282"/>
                </a:lnTo>
                <a:lnTo>
                  <a:pt x="922027" y="435926"/>
                </a:lnTo>
                <a:lnTo>
                  <a:pt x="916998" y="388944"/>
                </a:lnTo>
                <a:lnTo>
                  <a:pt x="907262" y="342710"/>
                </a:lnTo>
                <a:lnTo>
                  <a:pt x="893185" y="298543"/>
                </a:lnTo>
                <a:lnTo>
                  <a:pt x="875032" y="256636"/>
                </a:lnTo>
                <a:lnTo>
                  <a:pt x="853070" y="217182"/>
                </a:lnTo>
                <a:lnTo>
                  <a:pt x="827563" y="180374"/>
                </a:lnTo>
                <a:lnTo>
                  <a:pt x="798777" y="146405"/>
                </a:lnTo>
                <a:lnTo>
                  <a:pt x="766977" y="115468"/>
                </a:lnTo>
                <a:lnTo>
                  <a:pt x="732428" y="87755"/>
                </a:lnTo>
                <a:lnTo>
                  <a:pt x="695397" y="63460"/>
                </a:lnTo>
                <a:lnTo>
                  <a:pt x="656148" y="42776"/>
                </a:lnTo>
                <a:lnTo>
                  <a:pt x="614946" y="25894"/>
                </a:lnTo>
                <a:lnTo>
                  <a:pt x="572058" y="13009"/>
                </a:lnTo>
                <a:lnTo>
                  <a:pt x="527748" y="4313"/>
                </a:lnTo>
                <a:lnTo>
                  <a:pt x="482282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977925" y="3897214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533343" y="916997"/>
                </a:moveTo>
                <a:lnTo>
                  <a:pt x="579580" y="907261"/>
                </a:lnTo>
                <a:lnTo>
                  <a:pt x="623748" y="893184"/>
                </a:lnTo>
                <a:lnTo>
                  <a:pt x="665656" y="875032"/>
                </a:lnTo>
                <a:lnTo>
                  <a:pt x="705110" y="853070"/>
                </a:lnTo>
                <a:lnTo>
                  <a:pt x="741918" y="827563"/>
                </a:lnTo>
                <a:lnTo>
                  <a:pt x="775887" y="798776"/>
                </a:lnTo>
                <a:lnTo>
                  <a:pt x="806824" y="766976"/>
                </a:lnTo>
                <a:lnTo>
                  <a:pt x="834536" y="732428"/>
                </a:lnTo>
                <a:lnTo>
                  <a:pt x="858831" y="695396"/>
                </a:lnTo>
                <a:lnTo>
                  <a:pt x="879515" y="656147"/>
                </a:lnTo>
                <a:lnTo>
                  <a:pt x="896395" y="614946"/>
                </a:lnTo>
                <a:lnTo>
                  <a:pt x="909280" y="572058"/>
                </a:lnTo>
                <a:lnTo>
                  <a:pt x="917975" y="527748"/>
                </a:lnTo>
                <a:lnTo>
                  <a:pt x="922288" y="482282"/>
                </a:lnTo>
                <a:lnTo>
                  <a:pt x="922027" y="435926"/>
                </a:lnTo>
                <a:lnTo>
                  <a:pt x="916998" y="388944"/>
                </a:lnTo>
                <a:lnTo>
                  <a:pt x="907262" y="342710"/>
                </a:lnTo>
                <a:lnTo>
                  <a:pt x="893185" y="298543"/>
                </a:lnTo>
                <a:lnTo>
                  <a:pt x="875032" y="256636"/>
                </a:lnTo>
                <a:lnTo>
                  <a:pt x="853070" y="217182"/>
                </a:lnTo>
                <a:lnTo>
                  <a:pt x="827563" y="180374"/>
                </a:lnTo>
                <a:lnTo>
                  <a:pt x="798777" y="146405"/>
                </a:lnTo>
                <a:lnTo>
                  <a:pt x="766977" y="115468"/>
                </a:lnTo>
                <a:lnTo>
                  <a:pt x="732428" y="87755"/>
                </a:lnTo>
                <a:lnTo>
                  <a:pt x="695397" y="63460"/>
                </a:lnTo>
                <a:lnTo>
                  <a:pt x="656148" y="42776"/>
                </a:lnTo>
                <a:lnTo>
                  <a:pt x="614946" y="25894"/>
                </a:lnTo>
                <a:lnTo>
                  <a:pt x="572058" y="13009"/>
                </a:lnTo>
                <a:lnTo>
                  <a:pt x="527748" y="4313"/>
                </a:lnTo>
                <a:lnTo>
                  <a:pt x="482282" y="0"/>
                </a:lnTo>
                <a:lnTo>
                  <a:pt x="435926" y="261"/>
                </a:lnTo>
                <a:lnTo>
                  <a:pt x="388944" y="5289"/>
                </a:lnTo>
                <a:lnTo>
                  <a:pt x="342708" y="15025"/>
                </a:lnTo>
                <a:lnTo>
                  <a:pt x="298539" y="29102"/>
                </a:lnTo>
                <a:lnTo>
                  <a:pt x="256632" y="47255"/>
                </a:lnTo>
                <a:lnTo>
                  <a:pt x="217177" y="69217"/>
                </a:lnTo>
                <a:lnTo>
                  <a:pt x="180369" y="94724"/>
                </a:lnTo>
                <a:lnTo>
                  <a:pt x="146400" y="123510"/>
                </a:lnTo>
                <a:lnTo>
                  <a:pt x="115463" y="155310"/>
                </a:lnTo>
                <a:lnTo>
                  <a:pt x="87751" y="189859"/>
                </a:lnTo>
                <a:lnTo>
                  <a:pt x="63457" y="226890"/>
                </a:lnTo>
                <a:lnTo>
                  <a:pt x="42773" y="266139"/>
                </a:lnTo>
                <a:lnTo>
                  <a:pt x="25892" y="307341"/>
                </a:lnTo>
                <a:lnTo>
                  <a:pt x="13008" y="350229"/>
                </a:lnTo>
                <a:lnTo>
                  <a:pt x="4313" y="394539"/>
                </a:lnTo>
                <a:lnTo>
                  <a:pt x="0" y="440005"/>
                </a:lnTo>
                <a:lnTo>
                  <a:pt x="261" y="486361"/>
                </a:lnTo>
                <a:lnTo>
                  <a:pt x="5290" y="533343"/>
                </a:lnTo>
                <a:lnTo>
                  <a:pt x="15026" y="579579"/>
                </a:lnTo>
                <a:lnTo>
                  <a:pt x="29103" y="623748"/>
                </a:lnTo>
                <a:lnTo>
                  <a:pt x="47255" y="665655"/>
                </a:lnTo>
                <a:lnTo>
                  <a:pt x="69217" y="705110"/>
                </a:lnTo>
                <a:lnTo>
                  <a:pt x="94724" y="741918"/>
                </a:lnTo>
                <a:lnTo>
                  <a:pt x="123511" y="775887"/>
                </a:lnTo>
                <a:lnTo>
                  <a:pt x="155311" y="806824"/>
                </a:lnTo>
                <a:lnTo>
                  <a:pt x="189859" y="834536"/>
                </a:lnTo>
                <a:lnTo>
                  <a:pt x="226891" y="858830"/>
                </a:lnTo>
                <a:lnTo>
                  <a:pt x="266140" y="879514"/>
                </a:lnTo>
                <a:lnTo>
                  <a:pt x="307341" y="896395"/>
                </a:lnTo>
                <a:lnTo>
                  <a:pt x="350230" y="909279"/>
                </a:lnTo>
                <a:lnTo>
                  <a:pt x="394539" y="917974"/>
                </a:lnTo>
                <a:lnTo>
                  <a:pt x="440005" y="922288"/>
                </a:lnTo>
                <a:lnTo>
                  <a:pt x="486362" y="922026"/>
                </a:lnTo>
                <a:lnTo>
                  <a:pt x="533343" y="916997"/>
                </a:lnTo>
                <a:close/>
              </a:path>
            </a:pathLst>
          </a:custGeom>
          <a:ln w="47586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 rot="21060000">
            <a:off x="6186469" y="4097588"/>
            <a:ext cx="450807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 spc="5">
                <a:solidFill>
                  <a:srgbClr val="FFFFFF"/>
                </a:solidFill>
                <a:latin typeface="Century Gothic"/>
                <a:cs typeface="Century Gothic"/>
              </a:rPr>
              <a:t>Parker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/>
          <p:nvPr/>
        </p:nvSpPr>
        <p:spPr>
          <a:xfrm rot="21060000">
            <a:off x="6124568" y="4262529"/>
            <a:ext cx="627067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 spc="5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r>
              <a:rPr dirty="0" sz="1100" spc="-7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5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 txBox="1"/>
          <p:nvPr/>
        </p:nvSpPr>
        <p:spPr>
          <a:xfrm rot="21060000">
            <a:off x="6215698" y="4454147"/>
            <a:ext cx="504774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4,000m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632301" y="2864218"/>
            <a:ext cx="151765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Click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42937" y="2894672"/>
            <a:ext cx="2746375" cy="16135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3843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The Julia Carbon Fibre Metal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r>
              <a:rPr dirty="0" sz="1000" spc="-10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Pen  </a:t>
            </a:r>
            <a:r>
              <a:rPr dirty="0" sz="1000" spc="-5">
                <a:latin typeface="Century Gothic"/>
                <a:cs typeface="Century Gothic"/>
              </a:rPr>
              <a:t>presents </a:t>
            </a: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5">
                <a:latin typeface="Century Gothic"/>
                <a:cs typeface="Century Gothic"/>
              </a:rPr>
              <a:t>sharp, </a:t>
            </a:r>
            <a:r>
              <a:rPr dirty="0" sz="1000">
                <a:latin typeface="Century Gothic"/>
                <a:cs typeface="Century Gothic"/>
              </a:rPr>
              <a:t>corporate </a:t>
            </a:r>
            <a:r>
              <a:rPr dirty="0" sz="1000" spc="-5">
                <a:latin typeface="Century Gothic"/>
                <a:cs typeface="Century Gothic"/>
              </a:rPr>
              <a:t>style with  smooth, straight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lines.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000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This metal </a:t>
            </a:r>
            <a:r>
              <a:rPr dirty="0" sz="1000" spc="-5">
                <a:latin typeface="Century Gothic"/>
                <a:cs typeface="Century Gothic"/>
              </a:rPr>
              <a:t>promotional pen </a:t>
            </a:r>
            <a:r>
              <a:rPr dirty="0" sz="1000">
                <a:latin typeface="Century Gothic"/>
                <a:cs typeface="Century Gothic"/>
              </a:rPr>
              <a:t>can </a:t>
            </a:r>
            <a:r>
              <a:rPr dirty="0" sz="1000" spc="-5">
                <a:latin typeface="Century Gothic"/>
                <a:cs typeface="Century Gothic"/>
              </a:rPr>
              <a:t>be printed  with your </a:t>
            </a:r>
            <a:r>
              <a:rPr dirty="0" sz="1000">
                <a:latin typeface="Century Gothic"/>
                <a:cs typeface="Century Gothic"/>
              </a:rPr>
              <a:t>client's </a:t>
            </a:r>
            <a:r>
              <a:rPr dirty="0" sz="1000" spc="-5">
                <a:latin typeface="Century Gothic"/>
                <a:cs typeface="Century Gothic"/>
              </a:rPr>
              <a:t>logo </a:t>
            </a:r>
            <a:r>
              <a:rPr dirty="0" sz="1000">
                <a:latin typeface="Century Gothic"/>
                <a:cs typeface="Century Gothic"/>
              </a:rPr>
              <a:t>or </a:t>
            </a:r>
            <a:r>
              <a:rPr dirty="0" sz="1000" spc="-5">
                <a:latin typeface="Century Gothic"/>
                <a:cs typeface="Century Gothic"/>
              </a:rPr>
              <a:t>brand </a:t>
            </a:r>
            <a:r>
              <a:rPr dirty="0" sz="1000">
                <a:latin typeface="Century Gothic"/>
                <a:cs typeface="Century Gothic"/>
              </a:rPr>
              <a:t>to create a  fine gift or, </a:t>
            </a:r>
            <a:r>
              <a:rPr dirty="0" sz="1000" spc="-5">
                <a:latin typeface="Century Gothic"/>
                <a:cs typeface="Century Gothic"/>
              </a:rPr>
              <a:t>alternatively, laser </a:t>
            </a:r>
            <a:r>
              <a:rPr dirty="0" sz="1000">
                <a:latin typeface="Century Gothic"/>
                <a:cs typeface="Century Gothic"/>
              </a:rPr>
              <a:t>engraved </a:t>
            </a:r>
            <a:r>
              <a:rPr dirty="0" sz="1000" spc="-5">
                <a:latin typeface="Century Gothic"/>
                <a:cs typeface="Century Gothic"/>
              </a:rPr>
              <a:t>with  </a:t>
            </a: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5">
                <a:latin typeface="Century Gothic"/>
                <a:cs typeface="Century Gothic"/>
              </a:rPr>
              <a:t>white </a:t>
            </a:r>
            <a:r>
              <a:rPr dirty="0" sz="1000">
                <a:latin typeface="Century Gothic"/>
                <a:cs typeface="Century Gothic"/>
              </a:rPr>
              <a:t>finish for </a:t>
            </a:r>
            <a:r>
              <a:rPr dirty="0" sz="1000" spc="-5">
                <a:latin typeface="Century Gothic"/>
                <a:cs typeface="Century Gothic"/>
              </a:rPr>
              <a:t>an </a:t>
            </a:r>
            <a:r>
              <a:rPr dirty="0" sz="1000">
                <a:latin typeface="Century Gothic"/>
                <a:cs typeface="Century Gothic"/>
              </a:rPr>
              <a:t>even classier</a:t>
            </a:r>
            <a:r>
              <a:rPr dirty="0" sz="1000" spc="-4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result.</a:t>
            </a:r>
            <a:endParaRPr sz="1000">
              <a:latin typeface="Century Gothic"/>
              <a:cs typeface="Century Gothic"/>
            </a:endParaRPr>
          </a:p>
          <a:p>
            <a:pPr marL="12700" marR="340360">
              <a:lnSpc>
                <a:spcPct val="147200"/>
              </a:lnSpc>
            </a:pPr>
            <a:r>
              <a:rPr dirty="0" sz="1000">
                <a:latin typeface="Century Gothic"/>
                <a:cs typeface="Century Gothic"/>
              </a:rPr>
              <a:t>Parker type refill - </a:t>
            </a:r>
            <a:r>
              <a:rPr dirty="0" sz="1000" spc="-5">
                <a:latin typeface="Century Gothic"/>
                <a:cs typeface="Century Gothic"/>
              </a:rPr>
              <a:t>German ink </a:t>
            </a:r>
            <a:r>
              <a:rPr dirty="0" sz="1000">
                <a:latin typeface="Century Gothic"/>
                <a:cs typeface="Century Gothic"/>
              </a:rPr>
              <a:t>-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4,000m.  16g </a:t>
            </a:r>
            <a:r>
              <a:rPr dirty="0" sz="1000">
                <a:latin typeface="Century Gothic"/>
                <a:cs typeface="Century Gothic"/>
              </a:rPr>
              <a:t>metal</a:t>
            </a:r>
            <a:r>
              <a:rPr dirty="0" sz="1000" spc="-5">
                <a:latin typeface="Century Gothic"/>
                <a:cs typeface="Century Gothic"/>
              </a:rPr>
              <a:t> barrel.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843809" y="3911239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482282" y="0"/>
                </a:move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843809" y="3911239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533343" y="916994"/>
                </a:move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close/>
              </a:path>
            </a:pathLst>
          </a:custGeom>
          <a:ln w="47586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 rot="21120000">
            <a:off x="4090979" y="4104113"/>
            <a:ext cx="361368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10">
                <a:solidFill>
                  <a:srgbClr val="FFFFFF"/>
                </a:solidFill>
                <a:latin typeface="Century Gothic"/>
                <a:cs typeface="Century Gothic"/>
              </a:rPr>
              <a:t>print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 txBox="1"/>
          <p:nvPr/>
        </p:nvSpPr>
        <p:spPr>
          <a:xfrm rot="21120000">
            <a:off x="4188863" y="4254259"/>
            <a:ext cx="21284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or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2" name="object 22"/>
          <p:cNvSpPr txBox="1"/>
          <p:nvPr/>
        </p:nvSpPr>
        <p:spPr>
          <a:xfrm rot="21120000">
            <a:off x="3995066" y="4404424"/>
            <a:ext cx="648093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engrave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626943" y="5484355"/>
            <a:ext cx="2648926" cy="2968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title"/>
          </p:nvPr>
        </p:nvSpPr>
        <p:spPr>
          <a:xfrm>
            <a:off x="597979" y="406603"/>
            <a:ext cx="634746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Z549 </a:t>
            </a:r>
            <a:r>
              <a:rPr dirty="0" spc="-35"/>
              <a:t>Metal </a:t>
            </a:r>
            <a:r>
              <a:rPr dirty="0" spc="-30"/>
              <a:t>Pen </a:t>
            </a:r>
            <a:r>
              <a:rPr dirty="0" spc="-40"/>
              <a:t>Ballpoint Executive </a:t>
            </a:r>
            <a:r>
              <a:rPr dirty="0" spc="-35"/>
              <a:t>Carbon Fibre</a:t>
            </a:r>
            <a:r>
              <a:rPr dirty="0" spc="-360"/>
              <a:t> </a:t>
            </a:r>
            <a:r>
              <a:rPr dirty="0" spc="-40"/>
              <a:t>Julia</a:t>
            </a:r>
            <a:endParaRPr sz="4000"/>
          </a:p>
        </p:txBody>
      </p:sp>
      <p:sp>
        <p:nvSpPr>
          <p:cNvPr id="25" name="object 25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72320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2019-10-23T00:37:02Z</dcterms:created>
  <dcterms:modified xsi:type="dcterms:W3CDTF">2019-10-23T00:37:02Z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2018-10-12T00:00:00Z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2019-10-23T00:00:00Z</vt:filetime>
  </property>
</Properties>
</file>