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745614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000" y="6390717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57869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37699" y="6061126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55968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55968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120000">
            <a:off x="5077074" y="4204226"/>
            <a:ext cx="456707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120000">
            <a:off x="5102767" y="4369097"/>
            <a:ext cx="4579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barrel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922469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22469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7"/>
                </a:move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6118313" y="4072188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6056412" y="4237129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147543" y="4428747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26486" y="2864218"/>
            <a:ext cx="2051685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54610">
              <a:lnSpc>
                <a:spcPct val="100000"/>
              </a:lnSpc>
              <a:spcBef>
                <a:spcPts val="580"/>
              </a:spcBef>
              <a:tabLst>
                <a:tab pos="521334" algn="l"/>
              </a:tabLst>
            </a:pPr>
            <a:r>
              <a:rPr dirty="0" baseline="2777" sz="1500">
                <a:latin typeface="Century Gothic"/>
                <a:cs typeface="Century Gothic"/>
              </a:rPr>
              <a:t>Pen	</a:t>
            </a:r>
            <a:r>
              <a:rPr dirty="0" sz="1000">
                <a:latin typeface="Century Gothic"/>
                <a:cs typeface="Century Gothic"/>
              </a:rPr>
              <a:t>• Click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38100">
              <a:lnSpc>
                <a:spcPct val="100000"/>
              </a:lnSpc>
              <a:spcBef>
                <a:spcPts val="484"/>
              </a:spcBef>
              <a:tabLst>
                <a:tab pos="521334" algn="l"/>
              </a:tabLst>
            </a:pPr>
            <a:r>
              <a:rPr dirty="0" baseline="19444" sz="1500" spc="-7">
                <a:latin typeface="Century Gothic"/>
                <a:cs typeface="Century Gothic"/>
              </a:rPr>
              <a:t>with	</a:t>
            </a:r>
            <a:r>
              <a:rPr dirty="0" sz="1000">
                <a:latin typeface="Century Gothic"/>
                <a:cs typeface="Century Gothic"/>
              </a:rPr>
              <a:t>• Retractable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703580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704215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2937" y="2894672"/>
            <a:ext cx="240474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  <a:tabLst>
                <a:tab pos="650875" algn="l"/>
                <a:tab pos="867410" algn="l"/>
                <a:tab pos="1369695" algn="l"/>
                <a:tab pos="2123440" algn="l"/>
              </a:tabLst>
            </a:pPr>
            <a:r>
              <a:rPr dirty="0" sz="1000">
                <a:latin typeface="Century Gothic"/>
                <a:cs typeface="Century Gothic"/>
              </a:rPr>
              <a:t>The Julia Rubber Metal </a:t>
            </a:r>
            <a:r>
              <a:rPr dirty="0" sz="1000" spc="-5">
                <a:latin typeface="Century Gothic"/>
                <a:cs typeface="Century Gothic"/>
              </a:rPr>
              <a:t>Ballpoint  present</a:t>
            </a:r>
            <a:r>
              <a:rPr dirty="0" sz="1000">
                <a:latin typeface="Century Gothic"/>
                <a:cs typeface="Century Gothic"/>
              </a:rPr>
              <a:t>s	a	</a:t>
            </a:r>
            <a:r>
              <a:rPr dirty="0" sz="1000" spc="-5">
                <a:latin typeface="Century Gothic"/>
                <a:cs typeface="Century Gothic"/>
              </a:rPr>
              <a:t>sharp</a:t>
            </a:r>
            <a:r>
              <a:rPr dirty="0" sz="1000">
                <a:latin typeface="Century Gothic"/>
                <a:cs typeface="Century Gothic"/>
              </a:rPr>
              <a:t>,	corporate	</a:t>
            </a:r>
            <a:r>
              <a:rPr dirty="0" sz="1000" spc="-5">
                <a:latin typeface="Century Gothic"/>
                <a:cs typeface="Century Gothic"/>
              </a:rPr>
              <a:t>style  smooth, straight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lines.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2937" y="3500081"/>
            <a:ext cx="2787015" cy="1236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This metal </a:t>
            </a:r>
            <a:r>
              <a:rPr dirty="0" sz="1000" spc="-5">
                <a:latin typeface="Century Gothic"/>
                <a:cs typeface="Century Gothic"/>
              </a:rPr>
              <a:t>promotional 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 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</a:t>
            </a:r>
            <a:r>
              <a:rPr dirty="0" sz="1000">
                <a:latin typeface="Century Gothic"/>
                <a:cs typeface="Century Gothic"/>
              </a:rPr>
              <a:t>to create a  fine gift or, </a:t>
            </a:r>
            <a:r>
              <a:rPr dirty="0" sz="1000" spc="-5">
                <a:latin typeface="Century Gothic"/>
                <a:cs typeface="Century Gothic"/>
              </a:rPr>
              <a:t>alternatively,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white </a:t>
            </a:r>
            <a:r>
              <a:rPr dirty="0" sz="1000">
                <a:latin typeface="Century Gothic"/>
                <a:cs typeface="Century Gothic"/>
              </a:rPr>
              <a:t>finish for </a:t>
            </a:r>
            <a:r>
              <a:rPr dirty="0" sz="1000" spc="-5">
                <a:latin typeface="Century Gothic"/>
                <a:cs typeface="Century Gothic"/>
              </a:rPr>
              <a:t>an </a:t>
            </a:r>
            <a:r>
              <a:rPr dirty="0" sz="1000">
                <a:latin typeface="Century Gothic"/>
                <a:cs typeface="Century Gothic"/>
              </a:rPr>
              <a:t>even classier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result.</a:t>
            </a:r>
            <a:endParaRPr sz="1000">
              <a:latin typeface="Century Gothic"/>
              <a:cs typeface="Century Gothic"/>
            </a:endParaRPr>
          </a:p>
          <a:p>
            <a:pPr algn="just" marL="12700" marR="380365">
              <a:lnSpc>
                <a:spcPct val="163900"/>
              </a:lnSpc>
            </a:pP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4,000m.  18g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5">
                <a:latin typeface="Century Gothic"/>
                <a:cs typeface="Century Gothic"/>
              </a:rPr>
              <a:t> barrel.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88353" y="39112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88353" y="39112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120000">
            <a:off x="4035523" y="4104113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4133408" y="4254259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3939610" y="4404424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625729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Z547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 </a:t>
            </a:r>
            <a:r>
              <a:rPr dirty="0" spc="-35"/>
              <a:t>Rubber</a:t>
            </a:r>
            <a:r>
              <a:rPr dirty="0" spc="-330"/>
              <a:t> </a:t>
            </a:r>
            <a:r>
              <a:rPr dirty="0" spc="-40"/>
              <a:t>Julia</a:t>
            </a:r>
            <a:endParaRPr sz="4000"/>
          </a:p>
        </p:txBody>
      </p:sp>
      <p:sp>
        <p:nvSpPr>
          <p:cNvPr id="27" name="object 27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06665" y="5445851"/>
            <a:ext cx="2568315" cy="801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67432" y="1360255"/>
            <a:ext cx="6403297" cy="123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2020-01-16T01:22:09Z</dcterms:created>
  <dcterms:modified xsi:type="dcterms:W3CDTF">2020-01-16T01:22:09Z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2020-01-16T00:00:00Z</vt:filetime>
  </property>
</Properties>
</file>