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471239" y="27877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0304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64000" y="2858910"/>
            <a:ext cx="1517650" cy="880744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Carbon </a:t>
            </a:r>
            <a:r>
              <a:rPr dirty="0" sz="1000" spc="-10">
                <a:latin typeface="Century Gothic"/>
                <a:cs typeface="Century Gothic"/>
              </a:rPr>
              <a:t>fibre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design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37699" y="5543270"/>
            <a:ext cx="48005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Black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2937" y="5032685"/>
            <a:ext cx="1745614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299" y="6408716"/>
            <a:ext cx="1604645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937" y="2894672"/>
            <a:ext cx="3617595" cy="159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445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Andre Metal Carbon Fibre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has a  </a:t>
            </a:r>
            <a:r>
              <a:rPr dirty="0" sz="1000" spc="-5">
                <a:latin typeface="Century Gothic"/>
                <a:cs typeface="Century Gothic"/>
              </a:rPr>
              <a:t>substantial,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barrel with </a:t>
            </a:r>
            <a:r>
              <a:rPr dirty="0" sz="1000">
                <a:latin typeface="Century Gothic"/>
                <a:cs typeface="Century Gothic"/>
              </a:rPr>
              <a:t>a unique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classy carbon  fibre </a:t>
            </a:r>
            <a:r>
              <a:rPr dirty="0" sz="1000" spc="-5">
                <a:latin typeface="Century Gothic"/>
                <a:cs typeface="Century Gothic"/>
              </a:rPr>
              <a:t>design with </a:t>
            </a:r>
            <a:r>
              <a:rPr dirty="0" sz="1000">
                <a:latin typeface="Century Gothic"/>
                <a:cs typeface="Century Gothic"/>
              </a:rPr>
              <a:t>chrome trim.</a:t>
            </a:r>
            <a:endParaRPr sz="1000">
              <a:latin typeface="Century Gothic"/>
              <a:cs typeface="Century Gothic"/>
            </a:endParaRPr>
          </a:p>
          <a:p>
            <a:pPr algn="just"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quality, </a:t>
            </a: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would </a:t>
            </a:r>
            <a:r>
              <a:rPr dirty="0" sz="1000">
                <a:latin typeface="Century Gothic"/>
                <a:cs typeface="Century Gothic"/>
              </a:rPr>
              <a:t>make  a </a:t>
            </a:r>
            <a:r>
              <a:rPr dirty="0" sz="1000" spc="-5">
                <a:latin typeface="Century Gothic"/>
                <a:cs typeface="Century Gothic"/>
              </a:rPr>
              <a:t>stylish </a:t>
            </a:r>
            <a:r>
              <a:rPr dirty="0" sz="1000">
                <a:latin typeface="Century Gothic"/>
                <a:cs typeface="Century Gothic"/>
              </a:rPr>
              <a:t>corporate gift engraved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chrome finish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and/ 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printed 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on the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cap.</a:t>
            </a:r>
            <a:endParaRPr sz="1000">
              <a:latin typeface="Century Gothic"/>
              <a:cs typeface="Century Gothic"/>
            </a:endParaRPr>
          </a:p>
          <a:p>
            <a:pPr algn="just" marL="12700" marR="22796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Quality black ink </a:t>
            </a:r>
            <a:r>
              <a:rPr dirty="0" sz="1000">
                <a:latin typeface="Century Gothic"/>
                <a:cs typeface="Century Gothic"/>
              </a:rPr>
              <a:t>from a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8108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8108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 rot="21120000">
            <a:off x="6076699" y="4086182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 rot="21120000">
            <a:off x="6163926" y="4267714"/>
            <a:ext cx="37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120000">
            <a:off x="6218012" y="4449229"/>
            <a:ext cx="3221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40071" y="1450987"/>
            <a:ext cx="5767116" cy="1099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1528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1528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120000">
            <a:off x="4996880" y="4144381"/>
            <a:ext cx="357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120000">
            <a:off x="4956242" y="4352866"/>
            <a:ext cx="5042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50627" y="5475833"/>
            <a:ext cx="2513482" cy="2842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653300" y="400304"/>
            <a:ext cx="598741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Z532A</a:t>
            </a:r>
            <a:r>
              <a:rPr dirty="0" sz="4000" spc="-595"/>
              <a:t>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5"/>
              <a:t>Prestige Carbon </a:t>
            </a:r>
            <a:r>
              <a:rPr dirty="0" spc="-50"/>
              <a:t>Fibre </a:t>
            </a:r>
            <a:r>
              <a:rPr dirty="0" spc="-60"/>
              <a:t>Andre</a:t>
            </a:r>
            <a:endParaRPr sz="4000"/>
          </a:p>
        </p:txBody>
      </p:sp>
      <p:sp>
        <p:nvSpPr>
          <p:cNvPr id="20" name="object 20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2019-10-23T00:33:08Z</dcterms:created>
  <dcterms:modified xsi:type="dcterms:W3CDTF">2019-10-23T00:33:08Z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