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471239" y="27877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3300" y="400304"/>
            <a:ext cx="625624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64000" y="2858910"/>
            <a:ext cx="1517650" cy="880744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Carbon </a:t>
            </a:r>
            <a:r>
              <a:rPr dirty="0" sz="1000" spc="-10">
                <a:latin typeface="Century Gothic"/>
                <a:cs typeface="Century Gothic"/>
              </a:rPr>
              <a:t>fibre</a:t>
            </a:r>
            <a:r>
              <a:rPr dirty="0" sz="1000" spc="-3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design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Twist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3530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37699" y="5543270"/>
            <a:ext cx="480059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 Black</a:t>
            </a:r>
            <a:r>
              <a:rPr dirty="0" sz="800" spc="-1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CT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2937" y="5032685"/>
            <a:ext cx="1745614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19177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33.5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17.5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33.5cm 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3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18.7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5299" y="6408716"/>
            <a:ext cx="1604645" cy="138620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(cap): 40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1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40005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Engrave (cap): 40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7mm  Engrave </a:t>
            </a:r>
            <a:r>
              <a:rPr dirty="0" sz="1000">
                <a:latin typeface="Century Gothic"/>
                <a:cs typeface="Century Gothic"/>
              </a:rPr>
              <a:t>Color:</a:t>
            </a:r>
            <a:r>
              <a:rPr dirty="0" sz="1000" spc="-4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Chrome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2937" y="2894672"/>
            <a:ext cx="3617595" cy="15919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84455">
              <a:lnSpc>
                <a:spcPct val="1167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The Andre Metal Carbon Fibre </a:t>
            </a:r>
            <a:r>
              <a:rPr dirty="0" sz="1000" spc="-5">
                <a:latin typeface="Century Gothic"/>
                <a:cs typeface="Century Gothic"/>
              </a:rPr>
              <a:t>Ballpoint </a:t>
            </a:r>
            <a:r>
              <a:rPr dirty="0" sz="1000">
                <a:latin typeface="Century Gothic"/>
                <a:cs typeface="Century Gothic"/>
              </a:rPr>
              <a:t>Pen has a  </a:t>
            </a:r>
            <a:r>
              <a:rPr dirty="0" sz="1000" spc="-5">
                <a:latin typeface="Century Gothic"/>
                <a:cs typeface="Century Gothic"/>
              </a:rPr>
              <a:t>substantial, </a:t>
            </a:r>
            <a:r>
              <a:rPr dirty="0" sz="1000">
                <a:latin typeface="Century Gothic"/>
                <a:cs typeface="Century Gothic"/>
              </a:rPr>
              <a:t>metal </a:t>
            </a:r>
            <a:r>
              <a:rPr dirty="0" sz="1000" spc="-5">
                <a:latin typeface="Century Gothic"/>
                <a:cs typeface="Century Gothic"/>
              </a:rPr>
              <a:t>barrel with </a:t>
            </a:r>
            <a:r>
              <a:rPr dirty="0" sz="1000">
                <a:latin typeface="Century Gothic"/>
                <a:cs typeface="Century Gothic"/>
              </a:rPr>
              <a:t>a unique </a:t>
            </a:r>
            <a:r>
              <a:rPr dirty="0" sz="1000" spc="-5">
                <a:latin typeface="Century Gothic"/>
                <a:cs typeface="Century Gothic"/>
              </a:rPr>
              <a:t>and </a:t>
            </a:r>
            <a:r>
              <a:rPr dirty="0" sz="1000">
                <a:latin typeface="Century Gothic"/>
                <a:cs typeface="Century Gothic"/>
              </a:rPr>
              <a:t>classy carbon  fibre </a:t>
            </a:r>
            <a:r>
              <a:rPr dirty="0" sz="1000" spc="-5">
                <a:latin typeface="Century Gothic"/>
                <a:cs typeface="Century Gothic"/>
              </a:rPr>
              <a:t>design with </a:t>
            </a:r>
            <a:r>
              <a:rPr dirty="0" sz="1000">
                <a:latin typeface="Century Gothic"/>
                <a:cs typeface="Century Gothic"/>
              </a:rPr>
              <a:t>chrome trim.</a:t>
            </a:r>
            <a:endParaRPr sz="1000">
              <a:latin typeface="Century Gothic"/>
              <a:cs typeface="Century Gothic"/>
            </a:endParaRPr>
          </a:p>
          <a:p>
            <a:pPr algn="just" marL="12700" marR="5080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This </a:t>
            </a:r>
            <a:r>
              <a:rPr dirty="0" sz="1000" spc="-5">
                <a:latin typeface="Century Gothic"/>
                <a:cs typeface="Century Gothic"/>
              </a:rPr>
              <a:t>quality, </a:t>
            </a:r>
            <a:r>
              <a:rPr dirty="0" sz="1000">
                <a:latin typeface="Century Gothic"/>
                <a:cs typeface="Century Gothic"/>
              </a:rPr>
              <a:t>twist </a:t>
            </a:r>
            <a:r>
              <a:rPr dirty="0" sz="1000" spc="-5">
                <a:latin typeface="Century Gothic"/>
                <a:cs typeface="Century Gothic"/>
              </a:rPr>
              <a:t>action, </a:t>
            </a:r>
            <a:r>
              <a:rPr dirty="0" sz="1000">
                <a:latin typeface="Century Gothic"/>
                <a:cs typeface="Century Gothic"/>
              </a:rPr>
              <a:t>retractable </a:t>
            </a:r>
            <a:r>
              <a:rPr dirty="0" sz="1000" spc="-5">
                <a:latin typeface="Century Gothic"/>
                <a:cs typeface="Century Gothic"/>
              </a:rPr>
              <a:t>ballpoint would </a:t>
            </a:r>
            <a:r>
              <a:rPr dirty="0" sz="1000">
                <a:latin typeface="Century Gothic"/>
                <a:cs typeface="Century Gothic"/>
              </a:rPr>
              <a:t>make  a </a:t>
            </a:r>
            <a:r>
              <a:rPr dirty="0" sz="1000" spc="-5">
                <a:latin typeface="Century Gothic"/>
                <a:cs typeface="Century Gothic"/>
              </a:rPr>
              <a:t>stylish </a:t>
            </a:r>
            <a:r>
              <a:rPr dirty="0" sz="1000">
                <a:latin typeface="Century Gothic"/>
                <a:cs typeface="Century Gothic"/>
              </a:rPr>
              <a:t>corporate gift engraved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a chrome finish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and/  </a:t>
            </a:r>
            <a:r>
              <a:rPr dirty="0" sz="1000">
                <a:latin typeface="Century Gothic"/>
                <a:cs typeface="Century Gothic"/>
              </a:rPr>
              <a:t>or </a:t>
            </a:r>
            <a:r>
              <a:rPr dirty="0" sz="1000" spc="-5">
                <a:latin typeface="Century Gothic"/>
                <a:cs typeface="Century Gothic"/>
              </a:rPr>
              <a:t>printed with your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promotional logo </a:t>
            </a:r>
            <a:r>
              <a:rPr dirty="0" sz="1000">
                <a:latin typeface="Century Gothic"/>
                <a:cs typeface="Century Gothic"/>
              </a:rPr>
              <a:t>on the</a:t>
            </a:r>
            <a:r>
              <a:rPr dirty="0" sz="1000" spc="-5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cap.</a:t>
            </a:r>
            <a:endParaRPr sz="1000">
              <a:latin typeface="Century Gothic"/>
              <a:cs typeface="Century Gothic"/>
            </a:endParaRPr>
          </a:p>
          <a:p>
            <a:pPr algn="just" marL="12700" marR="227965">
              <a:lnSpc>
                <a:spcPct val="116700"/>
              </a:lnSpc>
              <a:spcBef>
                <a:spcPts val="565"/>
              </a:spcBef>
            </a:pPr>
            <a:r>
              <a:rPr dirty="0" sz="1000" spc="-5">
                <a:latin typeface="Century Gothic"/>
                <a:cs typeface="Century Gothic"/>
              </a:rPr>
              <a:t>Quality black ink </a:t>
            </a:r>
            <a:r>
              <a:rPr dirty="0" sz="1000">
                <a:latin typeface="Century Gothic"/>
                <a:cs typeface="Century Gothic"/>
              </a:rPr>
              <a:t>from a Parker type refill - </a:t>
            </a:r>
            <a:r>
              <a:rPr dirty="0" sz="1000" spc="-5">
                <a:latin typeface="Century Gothic"/>
                <a:cs typeface="Century Gothic"/>
              </a:rPr>
              <a:t>German ink </a:t>
            </a:r>
            <a:r>
              <a:rPr dirty="0" sz="1000">
                <a:latin typeface="Century Gothic"/>
                <a:cs typeface="Century Gothic"/>
              </a:rPr>
              <a:t>-  </a:t>
            </a:r>
            <a:r>
              <a:rPr dirty="0" sz="1000" spc="-5">
                <a:latin typeface="Century Gothic"/>
                <a:cs typeface="Century Gothic"/>
              </a:rPr>
              <a:t>4,000m.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881084" y="3861413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4" h="972185">
                <a:moveTo>
                  <a:pt x="502440" y="0"/>
                </a:move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881084" y="3861413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4" h="972185">
                <a:moveTo>
                  <a:pt x="561913" y="965960"/>
                </a:move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close/>
              </a:path>
            </a:pathLst>
          </a:custGeom>
          <a:ln w="45084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 rot="21120000">
            <a:off x="6076699" y="4086182"/>
            <a:ext cx="48976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Parker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 rot="21120000">
            <a:off x="6163926" y="4267714"/>
            <a:ext cx="37234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 rot="21120000">
            <a:off x="6218012" y="4449229"/>
            <a:ext cx="3221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40071" y="1450987"/>
            <a:ext cx="5767116" cy="10998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715287" y="3862655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02146" y="0"/>
                </a:moveTo>
                <a:lnTo>
                  <a:pt x="456156" y="667"/>
                </a:lnTo>
                <a:lnTo>
                  <a:pt x="409599" y="5789"/>
                </a:lnTo>
                <a:lnTo>
                  <a:pt x="363739" y="15305"/>
                </a:lnTo>
                <a:lnTo>
                  <a:pt x="319796" y="28883"/>
                </a:lnTo>
                <a:lnTo>
                  <a:pt x="277939" y="46289"/>
                </a:lnTo>
                <a:lnTo>
                  <a:pt x="238338" y="67292"/>
                </a:lnTo>
                <a:lnTo>
                  <a:pt x="201162" y="91658"/>
                </a:lnTo>
                <a:lnTo>
                  <a:pt x="166580" y="119154"/>
                </a:lnTo>
                <a:lnTo>
                  <a:pt x="134761" y="149548"/>
                </a:lnTo>
                <a:lnTo>
                  <a:pt x="105875" y="182606"/>
                </a:lnTo>
                <a:lnTo>
                  <a:pt x="80090" y="218095"/>
                </a:lnTo>
                <a:lnTo>
                  <a:pt x="57577" y="255783"/>
                </a:lnTo>
                <a:lnTo>
                  <a:pt x="38504" y="295437"/>
                </a:lnTo>
                <a:lnTo>
                  <a:pt x="23040" y="336823"/>
                </a:lnTo>
                <a:lnTo>
                  <a:pt x="11356" y="379709"/>
                </a:lnTo>
                <a:lnTo>
                  <a:pt x="3619" y="423862"/>
                </a:lnTo>
                <a:lnTo>
                  <a:pt x="0" y="469049"/>
                </a:lnTo>
                <a:lnTo>
                  <a:pt x="667" y="515036"/>
                </a:lnTo>
                <a:lnTo>
                  <a:pt x="5789" y="561592"/>
                </a:lnTo>
                <a:lnTo>
                  <a:pt x="15303" y="607454"/>
                </a:lnTo>
                <a:lnTo>
                  <a:pt x="28879" y="651399"/>
                </a:lnTo>
                <a:lnTo>
                  <a:pt x="46284" y="693257"/>
                </a:lnTo>
                <a:lnTo>
                  <a:pt x="67285" y="732860"/>
                </a:lnTo>
                <a:lnTo>
                  <a:pt x="91650" y="770037"/>
                </a:lnTo>
                <a:lnTo>
                  <a:pt x="119146" y="804620"/>
                </a:lnTo>
                <a:lnTo>
                  <a:pt x="149539" y="836440"/>
                </a:lnTo>
                <a:lnTo>
                  <a:pt x="182596" y="865327"/>
                </a:lnTo>
                <a:lnTo>
                  <a:pt x="218086" y="891112"/>
                </a:lnTo>
                <a:lnTo>
                  <a:pt x="255774" y="913625"/>
                </a:lnTo>
                <a:lnTo>
                  <a:pt x="295428" y="932699"/>
                </a:lnTo>
                <a:lnTo>
                  <a:pt x="336815" y="948163"/>
                </a:lnTo>
                <a:lnTo>
                  <a:pt x="379702" y="959847"/>
                </a:lnTo>
                <a:lnTo>
                  <a:pt x="423856" y="967584"/>
                </a:lnTo>
                <a:lnTo>
                  <a:pt x="469045" y="971204"/>
                </a:lnTo>
                <a:lnTo>
                  <a:pt x="515034" y="970537"/>
                </a:lnTo>
                <a:lnTo>
                  <a:pt x="561592" y="965414"/>
                </a:lnTo>
                <a:lnTo>
                  <a:pt x="607454" y="955898"/>
                </a:lnTo>
                <a:lnTo>
                  <a:pt x="651399" y="942321"/>
                </a:lnTo>
                <a:lnTo>
                  <a:pt x="693256" y="924914"/>
                </a:lnTo>
                <a:lnTo>
                  <a:pt x="732858" y="903911"/>
                </a:lnTo>
                <a:lnTo>
                  <a:pt x="770035" y="879545"/>
                </a:lnTo>
                <a:lnTo>
                  <a:pt x="804617" y="852049"/>
                </a:lnTo>
                <a:lnTo>
                  <a:pt x="836436" y="821655"/>
                </a:lnTo>
                <a:lnTo>
                  <a:pt x="865322" y="788597"/>
                </a:lnTo>
                <a:lnTo>
                  <a:pt x="891107" y="753108"/>
                </a:lnTo>
                <a:lnTo>
                  <a:pt x="913620" y="715420"/>
                </a:lnTo>
                <a:lnTo>
                  <a:pt x="932693" y="675767"/>
                </a:lnTo>
                <a:lnTo>
                  <a:pt x="948157" y="634380"/>
                </a:lnTo>
                <a:lnTo>
                  <a:pt x="959842" y="591494"/>
                </a:lnTo>
                <a:lnTo>
                  <a:pt x="967580" y="547341"/>
                </a:lnTo>
                <a:lnTo>
                  <a:pt x="971200" y="502155"/>
                </a:lnTo>
                <a:lnTo>
                  <a:pt x="970535" y="456167"/>
                </a:lnTo>
                <a:lnTo>
                  <a:pt x="965414" y="409611"/>
                </a:lnTo>
                <a:lnTo>
                  <a:pt x="955898" y="363749"/>
                </a:lnTo>
                <a:lnTo>
                  <a:pt x="942321" y="319804"/>
                </a:lnTo>
                <a:lnTo>
                  <a:pt x="924914" y="277946"/>
                </a:lnTo>
                <a:lnTo>
                  <a:pt x="903911" y="238344"/>
                </a:lnTo>
                <a:lnTo>
                  <a:pt x="879545" y="201166"/>
                </a:lnTo>
                <a:lnTo>
                  <a:pt x="852048" y="166583"/>
                </a:lnTo>
                <a:lnTo>
                  <a:pt x="821655" y="134764"/>
                </a:lnTo>
                <a:lnTo>
                  <a:pt x="788596" y="105877"/>
                </a:lnTo>
                <a:lnTo>
                  <a:pt x="753106" y="80092"/>
                </a:lnTo>
                <a:lnTo>
                  <a:pt x="715418" y="57578"/>
                </a:lnTo>
                <a:lnTo>
                  <a:pt x="675763" y="38505"/>
                </a:lnTo>
                <a:lnTo>
                  <a:pt x="634376" y="23041"/>
                </a:lnTo>
                <a:lnTo>
                  <a:pt x="591489" y="11356"/>
                </a:lnTo>
                <a:lnTo>
                  <a:pt x="547334" y="3619"/>
                </a:lnTo>
                <a:lnTo>
                  <a:pt x="502146" y="0"/>
                </a:lnTo>
                <a:close/>
              </a:path>
            </a:pathLst>
          </a:custGeom>
          <a:solidFill>
            <a:srgbClr val="ED06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715287" y="3862655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61592" y="965414"/>
                </a:moveTo>
                <a:lnTo>
                  <a:pt x="607454" y="955898"/>
                </a:lnTo>
                <a:lnTo>
                  <a:pt x="651399" y="942321"/>
                </a:lnTo>
                <a:lnTo>
                  <a:pt x="693256" y="924914"/>
                </a:lnTo>
                <a:lnTo>
                  <a:pt x="732858" y="903911"/>
                </a:lnTo>
                <a:lnTo>
                  <a:pt x="770035" y="879545"/>
                </a:lnTo>
                <a:lnTo>
                  <a:pt x="804617" y="852049"/>
                </a:lnTo>
                <a:lnTo>
                  <a:pt x="836436" y="821655"/>
                </a:lnTo>
                <a:lnTo>
                  <a:pt x="865322" y="788597"/>
                </a:lnTo>
                <a:lnTo>
                  <a:pt x="891107" y="753108"/>
                </a:lnTo>
                <a:lnTo>
                  <a:pt x="913620" y="715420"/>
                </a:lnTo>
                <a:lnTo>
                  <a:pt x="932693" y="675767"/>
                </a:lnTo>
                <a:lnTo>
                  <a:pt x="948157" y="634380"/>
                </a:lnTo>
                <a:lnTo>
                  <a:pt x="959842" y="591494"/>
                </a:lnTo>
                <a:lnTo>
                  <a:pt x="967580" y="547341"/>
                </a:lnTo>
                <a:lnTo>
                  <a:pt x="971200" y="502155"/>
                </a:lnTo>
                <a:lnTo>
                  <a:pt x="970535" y="456167"/>
                </a:lnTo>
                <a:lnTo>
                  <a:pt x="965414" y="409611"/>
                </a:lnTo>
                <a:lnTo>
                  <a:pt x="955898" y="363749"/>
                </a:lnTo>
                <a:lnTo>
                  <a:pt x="942321" y="319804"/>
                </a:lnTo>
                <a:lnTo>
                  <a:pt x="924914" y="277946"/>
                </a:lnTo>
                <a:lnTo>
                  <a:pt x="903911" y="238344"/>
                </a:lnTo>
                <a:lnTo>
                  <a:pt x="879545" y="201166"/>
                </a:lnTo>
                <a:lnTo>
                  <a:pt x="852048" y="166583"/>
                </a:lnTo>
                <a:lnTo>
                  <a:pt x="821655" y="134764"/>
                </a:lnTo>
                <a:lnTo>
                  <a:pt x="788596" y="105877"/>
                </a:lnTo>
                <a:lnTo>
                  <a:pt x="753106" y="80092"/>
                </a:lnTo>
                <a:lnTo>
                  <a:pt x="715418" y="57578"/>
                </a:lnTo>
                <a:lnTo>
                  <a:pt x="675763" y="38505"/>
                </a:lnTo>
                <a:lnTo>
                  <a:pt x="634376" y="23041"/>
                </a:lnTo>
                <a:lnTo>
                  <a:pt x="591489" y="11356"/>
                </a:lnTo>
                <a:lnTo>
                  <a:pt x="547334" y="3619"/>
                </a:lnTo>
                <a:lnTo>
                  <a:pt x="502146" y="0"/>
                </a:lnTo>
                <a:lnTo>
                  <a:pt x="456156" y="667"/>
                </a:lnTo>
                <a:lnTo>
                  <a:pt x="409599" y="5789"/>
                </a:lnTo>
                <a:lnTo>
                  <a:pt x="363739" y="15305"/>
                </a:lnTo>
                <a:lnTo>
                  <a:pt x="319796" y="28883"/>
                </a:lnTo>
                <a:lnTo>
                  <a:pt x="277939" y="46289"/>
                </a:lnTo>
                <a:lnTo>
                  <a:pt x="238338" y="67292"/>
                </a:lnTo>
                <a:lnTo>
                  <a:pt x="201162" y="91658"/>
                </a:lnTo>
                <a:lnTo>
                  <a:pt x="166580" y="119154"/>
                </a:lnTo>
                <a:lnTo>
                  <a:pt x="134761" y="149548"/>
                </a:lnTo>
                <a:lnTo>
                  <a:pt x="105875" y="182606"/>
                </a:lnTo>
                <a:lnTo>
                  <a:pt x="80090" y="218095"/>
                </a:lnTo>
                <a:lnTo>
                  <a:pt x="57577" y="255783"/>
                </a:lnTo>
                <a:lnTo>
                  <a:pt x="38504" y="295437"/>
                </a:lnTo>
                <a:lnTo>
                  <a:pt x="23040" y="336823"/>
                </a:lnTo>
                <a:lnTo>
                  <a:pt x="11356" y="379709"/>
                </a:lnTo>
                <a:lnTo>
                  <a:pt x="3619" y="423862"/>
                </a:lnTo>
                <a:lnTo>
                  <a:pt x="0" y="469049"/>
                </a:lnTo>
                <a:lnTo>
                  <a:pt x="667" y="515036"/>
                </a:lnTo>
                <a:lnTo>
                  <a:pt x="5789" y="561592"/>
                </a:lnTo>
                <a:lnTo>
                  <a:pt x="15303" y="607454"/>
                </a:lnTo>
                <a:lnTo>
                  <a:pt x="28879" y="651399"/>
                </a:lnTo>
                <a:lnTo>
                  <a:pt x="46284" y="693257"/>
                </a:lnTo>
                <a:lnTo>
                  <a:pt x="67285" y="732860"/>
                </a:lnTo>
                <a:lnTo>
                  <a:pt x="91650" y="770037"/>
                </a:lnTo>
                <a:lnTo>
                  <a:pt x="119146" y="804620"/>
                </a:lnTo>
                <a:lnTo>
                  <a:pt x="149539" y="836440"/>
                </a:lnTo>
                <a:lnTo>
                  <a:pt x="182596" y="865327"/>
                </a:lnTo>
                <a:lnTo>
                  <a:pt x="218086" y="891112"/>
                </a:lnTo>
                <a:lnTo>
                  <a:pt x="255774" y="913625"/>
                </a:lnTo>
                <a:lnTo>
                  <a:pt x="295428" y="932699"/>
                </a:lnTo>
                <a:lnTo>
                  <a:pt x="336815" y="948163"/>
                </a:lnTo>
                <a:lnTo>
                  <a:pt x="379702" y="959847"/>
                </a:lnTo>
                <a:lnTo>
                  <a:pt x="423856" y="967584"/>
                </a:lnTo>
                <a:lnTo>
                  <a:pt x="469045" y="971204"/>
                </a:lnTo>
                <a:lnTo>
                  <a:pt x="515034" y="970537"/>
                </a:lnTo>
                <a:lnTo>
                  <a:pt x="561592" y="965414"/>
                </a:lnTo>
                <a:close/>
              </a:path>
            </a:pathLst>
          </a:custGeom>
          <a:ln w="51765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 rot="21120000">
            <a:off x="4996880" y="4144381"/>
            <a:ext cx="35734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twist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 rot="21120000">
            <a:off x="4956242" y="4352866"/>
            <a:ext cx="5042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650627" y="5475833"/>
            <a:ext cx="2513482" cy="2842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653300" y="400304"/>
            <a:ext cx="598741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/>
              <a:t>Z532A</a:t>
            </a:r>
            <a:r>
              <a:rPr dirty="0" sz="4000" spc="-595"/>
              <a:t> </a:t>
            </a:r>
            <a:r>
              <a:rPr dirty="0" spc="-50"/>
              <a:t>Metal </a:t>
            </a:r>
            <a:r>
              <a:rPr dirty="0" spc="-40"/>
              <a:t>Pen </a:t>
            </a:r>
            <a:r>
              <a:rPr dirty="0" spc="-60"/>
              <a:t>Ballpoint </a:t>
            </a:r>
            <a:r>
              <a:rPr dirty="0" spc="-55"/>
              <a:t>Prestige Carbon </a:t>
            </a:r>
            <a:r>
              <a:rPr dirty="0" spc="-50"/>
              <a:t>Fibre </a:t>
            </a:r>
            <a:r>
              <a:rPr dirty="0" spc="-60"/>
              <a:t>Andre</a:t>
            </a:r>
            <a:endParaRPr sz="4000"/>
          </a:p>
        </p:txBody>
      </p:sp>
      <p:sp>
        <p:nvSpPr>
          <p:cNvPr id="20" name="object 20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72320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2019-10-23T00:33:08Z</dcterms:created>
  <dcterms:modified xsi:type="dcterms:W3CDTF">2019-10-23T00:33:08Z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2018-10-12T00:00:00Z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2019-10-23T00:00:00Z</vt:filetime>
  </property>
</Properties>
</file>