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471600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554" y="406603"/>
            <a:ext cx="625574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25900" y="285891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9300" y="5543270"/>
            <a:ext cx="48005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Black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9300" y="5855589"/>
            <a:ext cx="48577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 Silver</a:t>
            </a:r>
            <a:r>
              <a:rPr dirty="0" sz="800" spc="-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9300" y="6167907"/>
            <a:ext cx="44195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 Blue</a:t>
            </a:r>
            <a:r>
              <a:rPr dirty="0" sz="800" spc="-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9300" y="6480226"/>
            <a:ext cx="4267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 Red</a:t>
            </a:r>
            <a:r>
              <a:rPr dirty="0" sz="800" spc="-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99" y="5031716"/>
            <a:ext cx="1745614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0326" y="6407002"/>
            <a:ext cx="1604645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326" y="7014596"/>
            <a:ext cx="1643380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 Mirror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2937" y="2894672"/>
            <a:ext cx="3649345" cy="1591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Make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corporate gift elegant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refined </a:t>
            </a:r>
            <a:r>
              <a:rPr dirty="0" sz="1000" spc="-5">
                <a:latin typeface="Century Gothic"/>
                <a:cs typeface="Century Gothic"/>
              </a:rPr>
              <a:t>with  </a:t>
            </a:r>
            <a:r>
              <a:rPr dirty="0" sz="1000">
                <a:latin typeface="Century Gothic"/>
                <a:cs typeface="Century Gothic"/>
              </a:rPr>
              <a:t>the Richman 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in black with </a:t>
            </a:r>
            <a:r>
              <a:rPr dirty="0" sz="1000">
                <a:latin typeface="Century Gothic"/>
                <a:cs typeface="Century Gothic"/>
              </a:rPr>
              <a:t>chrome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trim.</a:t>
            </a:r>
            <a:endParaRPr sz="1000">
              <a:latin typeface="Century Gothic"/>
              <a:cs typeface="Century Gothic"/>
            </a:endParaRPr>
          </a:p>
          <a:p>
            <a:pPr marL="12700" marR="14795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substantial,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exudes </a:t>
            </a:r>
            <a:r>
              <a:rPr dirty="0" sz="1000" spc="-5">
                <a:latin typeface="Century Gothic"/>
                <a:cs typeface="Century Gothic"/>
              </a:rPr>
              <a:t>quality; with </a:t>
            </a:r>
            <a:r>
              <a:rPr dirty="0" sz="1000">
                <a:latin typeface="Century Gothic"/>
                <a:cs typeface="Century Gothic"/>
              </a:rPr>
              <a:t>a twist 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delivering smooth, black ink  </a:t>
            </a:r>
            <a:r>
              <a:rPr dirty="0" sz="1000">
                <a:latin typeface="Century Gothic"/>
                <a:cs typeface="Century Gothic"/>
              </a:rPr>
              <a:t>from a Parker type refill, this one </a:t>
            </a:r>
            <a:r>
              <a:rPr dirty="0" sz="1000" spc="-5">
                <a:latin typeface="Century Gothic"/>
                <a:cs typeface="Century Gothic"/>
              </a:rPr>
              <a:t>is sure </a:t>
            </a:r>
            <a:r>
              <a:rPr dirty="0" sz="1000">
                <a:latin typeface="Century Gothic"/>
                <a:cs typeface="Century Gothic"/>
              </a:rPr>
              <a:t>to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satisfy.</a:t>
            </a:r>
            <a:endParaRPr sz="1000">
              <a:latin typeface="Century Gothic"/>
              <a:cs typeface="Century Gothic"/>
            </a:endParaRPr>
          </a:p>
          <a:p>
            <a:pPr algn="just" marL="12700" marR="15113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Can either </a:t>
            </a:r>
            <a:r>
              <a:rPr dirty="0" sz="1000" spc="-5">
                <a:latin typeface="Century Gothic"/>
                <a:cs typeface="Century Gothic"/>
              </a:rPr>
              <a:t>be printed </a:t>
            </a:r>
            <a:r>
              <a:rPr dirty="0" sz="1000">
                <a:latin typeface="Century Gothic"/>
                <a:cs typeface="Century Gothic"/>
              </a:rPr>
              <a:t>or engraved </a:t>
            </a:r>
            <a:r>
              <a:rPr dirty="0" sz="1000" spc="-5">
                <a:latin typeface="Century Gothic"/>
                <a:cs typeface="Century Gothic"/>
              </a:rPr>
              <a:t>(mirror </a:t>
            </a:r>
            <a:r>
              <a:rPr dirty="0" sz="1000">
                <a:latin typeface="Century Gothic"/>
                <a:cs typeface="Century Gothic"/>
              </a:rPr>
              <a:t>chrome finish)  for </a:t>
            </a:r>
            <a:r>
              <a:rPr dirty="0" sz="1000" spc="-5">
                <a:latin typeface="Century Gothic"/>
                <a:cs typeface="Century Gothic"/>
              </a:rPr>
              <a:t>an </a:t>
            </a:r>
            <a:r>
              <a:rPr dirty="0" sz="1000">
                <a:latin typeface="Century Gothic"/>
                <a:cs typeface="Century Gothic"/>
              </a:rPr>
              <a:t>elegant finish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cap for  </a:t>
            </a:r>
            <a:r>
              <a:rPr dirty="0" sz="1000" spc="-5">
                <a:latin typeface="Century Gothic"/>
                <a:cs typeface="Century Gothic"/>
              </a:rPr>
              <a:t>an ideal professional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promotion.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879644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879644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 rot="21120000">
            <a:off x="6121680" y="4086194"/>
            <a:ext cx="39682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cross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120000">
            <a:off x="6162442" y="4267720"/>
            <a:ext cx="372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120000">
            <a:off x="6216529" y="4449236"/>
            <a:ext cx="3221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33723" y="1404010"/>
            <a:ext cx="5998046" cy="1331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1384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71384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120000">
            <a:off x="4995440" y="4144381"/>
            <a:ext cx="357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4954802" y="4352866"/>
            <a:ext cx="5042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629775" y="5411597"/>
            <a:ext cx="2621320" cy="13043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653554" y="406603"/>
            <a:ext cx="562165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Z529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Prestige</a:t>
            </a:r>
            <a:r>
              <a:rPr dirty="0" spc="-415"/>
              <a:t> </a:t>
            </a:r>
            <a:r>
              <a:rPr dirty="0" spc="-45"/>
              <a:t>Richman</a:t>
            </a:r>
            <a:endParaRPr sz="4000"/>
          </a:p>
        </p:txBody>
      </p:sp>
      <p:sp>
        <p:nvSpPr>
          <p:cNvPr id="24" name="object 24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2019-10-23T00:31:56Z</dcterms:created>
  <dcterms:modified xsi:type="dcterms:W3CDTF">2019-10-23T00:31:56Z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