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470879" y="278787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3554" y="406603"/>
            <a:ext cx="625574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51298" y="2864218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Click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41299" y="5543270"/>
            <a:ext cx="480059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 Black</a:t>
            </a:r>
            <a:r>
              <a:rPr dirty="0" sz="800" spc="-1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41299" y="5842889"/>
            <a:ext cx="441959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 Blue</a:t>
            </a:r>
            <a:r>
              <a:rPr dirty="0" sz="800" spc="-1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41299" y="6142507"/>
            <a:ext cx="48577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C Silver</a:t>
            </a:r>
            <a:r>
              <a:rPr dirty="0" sz="800" spc="-4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41299" y="6442126"/>
            <a:ext cx="64008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D Gunmetal</a:t>
            </a:r>
            <a:r>
              <a:rPr dirty="0" sz="800" spc="-3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41299" y="6731381"/>
            <a:ext cx="48450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H Black</a:t>
            </a:r>
            <a:r>
              <a:rPr dirty="0" sz="800" spc="-4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GT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41299" y="7018299"/>
            <a:ext cx="44640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I Blue</a:t>
            </a:r>
            <a:r>
              <a:rPr dirty="0" sz="800" spc="-12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GT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41299" y="7317917"/>
            <a:ext cx="49022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J Silver</a:t>
            </a:r>
            <a:r>
              <a:rPr dirty="0" sz="800" spc="-7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GT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0326" y="5032685"/>
            <a:ext cx="155892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133985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32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27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22cm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11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5299" y="6408716"/>
            <a:ext cx="1706880" cy="6007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(barrel): 42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5299" y="7016316"/>
            <a:ext cx="2317115" cy="7785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 spc="-5">
                <a:latin typeface="Century Gothic"/>
                <a:cs typeface="Century Gothic"/>
              </a:rPr>
              <a:t>Engrave (barrel): 42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 spc="-5">
                <a:latin typeface="Century Gothic"/>
                <a:cs typeface="Century Gothic"/>
              </a:rPr>
              <a:t>Engrave </a:t>
            </a:r>
            <a:r>
              <a:rPr dirty="0" sz="1000">
                <a:latin typeface="Century Gothic"/>
                <a:cs typeface="Century Gothic"/>
              </a:rPr>
              <a:t>Color: </a:t>
            </a:r>
            <a:r>
              <a:rPr dirty="0" sz="1000" spc="-5">
                <a:latin typeface="Century Gothic"/>
                <a:cs typeface="Century Gothic"/>
              </a:rPr>
              <a:t>GT </a:t>
            </a:r>
            <a:r>
              <a:rPr dirty="0" sz="1000">
                <a:latin typeface="Century Gothic"/>
                <a:cs typeface="Century Gothic"/>
              </a:rPr>
              <a:t>= </a:t>
            </a:r>
            <a:r>
              <a:rPr dirty="0" sz="1000" spc="-5">
                <a:latin typeface="Century Gothic"/>
                <a:cs typeface="Century Gothic"/>
              </a:rPr>
              <a:t>Gold, </a:t>
            </a:r>
            <a:r>
              <a:rPr dirty="0" sz="1000">
                <a:latin typeface="Century Gothic"/>
                <a:cs typeface="Century Gothic"/>
              </a:rPr>
              <a:t>CT =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White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42937" y="2894672"/>
            <a:ext cx="3613785" cy="15919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Marc Metal </a:t>
            </a:r>
            <a:r>
              <a:rPr dirty="0" sz="1000" spc="-5">
                <a:latin typeface="Century Gothic"/>
                <a:cs typeface="Century Gothic"/>
              </a:rPr>
              <a:t>Ballpoint </a:t>
            </a:r>
            <a:r>
              <a:rPr dirty="0" sz="1000">
                <a:latin typeface="Century Gothic"/>
                <a:cs typeface="Century Gothic"/>
              </a:rPr>
              <a:t>Pen comes </a:t>
            </a:r>
            <a:r>
              <a:rPr dirty="0" sz="1000" spc="-5">
                <a:latin typeface="Century Gothic"/>
                <a:cs typeface="Century Gothic"/>
              </a:rPr>
              <a:t>styled with </a:t>
            </a:r>
            <a:r>
              <a:rPr dirty="0" sz="1000">
                <a:latin typeface="Century Gothic"/>
                <a:cs typeface="Century Gothic"/>
              </a:rPr>
              <a:t>contrasting  colours, a </a:t>
            </a:r>
            <a:r>
              <a:rPr dirty="0" sz="1000" spc="-5">
                <a:latin typeface="Century Gothic"/>
                <a:cs typeface="Century Gothic"/>
              </a:rPr>
              <a:t>distinctive </a:t>
            </a:r>
            <a:r>
              <a:rPr dirty="0" sz="1000">
                <a:latin typeface="Century Gothic"/>
                <a:cs typeface="Century Gothic"/>
              </a:rPr>
              <a:t>round-cornered triangular </a:t>
            </a:r>
            <a:r>
              <a:rPr dirty="0" sz="1000" spc="-5">
                <a:latin typeface="Century Gothic"/>
                <a:cs typeface="Century Gothic"/>
              </a:rPr>
              <a:t>barrel, and  angled </a:t>
            </a:r>
            <a:r>
              <a:rPr dirty="0" sz="1000">
                <a:latin typeface="Century Gothic"/>
                <a:cs typeface="Century Gothic"/>
              </a:rPr>
              <a:t>features to </a:t>
            </a:r>
            <a:r>
              <a:rPr dirty="0" sz="1000" spc="-5">
                <a:latin typeface="Century Gothic"/>
                <a:cs typeface="Century Gothic"/>
              </a:rPr>
              <a:t>produce an </a:t>
            </a:r>
            <a:r>
              <a:rPr dirty="0" sz="1000">
                <a:latin typeface="Century Gothic"/>
                <a:cs typeface="Century Gothic"/>
              </a:rPr>
              <a:t>elegant</a:t>
            </a:r>
            <a:r>
              <a:rPr dirty="0" sz="1000" spc="-3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alternative.</a:t>
            </a:r>
            <a:endParaRPr sz="1000">
              <a:latin typeface="Century Gothic"/>
              <a:cs typeface="Century Gothic"/>
            </a:endParaRPr>
          </a:p>
          <a:p>
            <a:pPr marL="12700" marR="34925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Printed </a:t>
            </a:r>
            <a:r>
              <a:rPr dirty="0" sz="1000" spc="-5">
                <a:latin typeface="Century Gothic"/>
                <a:cs typeface="Century Gothic"/>
              </a:rPr>
              <a:t>with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logo </a:t>
            </a:r>
            <a:r>
              <a:rPr dirty="0" sz="1000">
                <a:latin typeface="Century Gothic"/>
                <a:cs typeface="Century Gothic"/>
              </a:rPr>
              <a:t>for </a:t>
            </a:r>
            <a:r>
              <a:rPr dirty="0" sz="1000" spc="-5">
                <a:latin typeface="Century Gothic"/>
                <a:cs typeface="Century Gothic"/>
              </a:rPr>
              <a:t>your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promotion, which </a:t>
            </a:r>
            <a:r>
              <a:rPr dirty="0" sz="1000">
                <a:latin typeface="Century Gothic"/>
                <a:cs typeface="Century Gothic"/>
              </a:rPr>
              <a:t>can  </a:t>
            </a:r>
            <a:r>
              <a:rPr dirty="0" sz="1000" spc="-5">
                <a:latin typeface="Century Gothic"/>
                <a:cs typeface="Century Gothic"/>
              </a:rPr>
              <a:t>be done via pad print </a:t>
            </a:r>
            <a:r>
              <a:rPr dirty="0" sz="1000">
                <a:latin typeface="Century Gothic"/>
                <a:cs typeface="Century Gothic"/>
              </a:rPr>
              <a:t>to the </a:t>
            </a:r>
            <a:r>
              <a:rPr dirty="0" sz="1000" spc="-5">
                <a:latin typeface="Century Gothic"/>
                <a:cs typeface="Century Gothic"/>
              </a:rPr>
              <a:t>barrel, </a:t>
            </a:r>
            <a:r>
              <a:rPr dirty="0" sz="1000">
                <a:latin typeface="Century Gothic"/>
                <a:cs typeface="Century Gothic"/>
              </a:rPr>
              <a:t>this </a:t>
            </a:r>
            <a:r>
              <a:rPr dirty="0" sz="1000" spc="-5">
                <a:latin typeface="Century Gothic"/>
                <a:cs typeface="Century Gothic"/>
              </a:rPr>
              <a:t>pen will be sure </a:t>
            </a:r>
            <a:r>
              <a:rPr dirty="0" sz="1000">
                <a:latin typeface="Century Gothic"/>
                <a:cs typeface="Century Gothic"/>
              </a:rPr>
              <a:t>to  create a good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impression.</a:t>
            </a:r>
            <a:endParaRPr sz="1000">
              <a:latin typeface="Century Gothic"/>
              <a:cs typeface="Century Gothic"/>
            </a:endParaRPr>
          </a:p>
          <a:p>
            <a:pPr marL="12700" marR="88900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smooth, black ink is </a:t>
            </a:r>
            <a:r>
              <a:rPr dirty="0" sz="1000">
                <a:latin typeface="Century Gothic"/>
                <a:cs typeface="Century Gothic"/>
              </a:rPr>
              <a:t>from a Parker type refill - </a:t>
            </a:r>
            <a:r>
              <a:rPr dirty="0" sz="1000" spc="-5">
                <a:latin typeface="Century Gothic"/>
                <a:cs typeface="Century Gothic"/>
              </a:rPr>
              <a:t>German  ink </a:t>
            </a:r>
            <a:r>
              <a:rPr dirty="0" sz="1000">
                <a:latin typeface="Century Gothic"/>
                <a:cs typeface="Century Gothic"/>
              </a:rPr>
              <a:t>- </a:t>
            </a:r>
            <a:r>
              <a:rPr dirty="0" sz="1000" spc="-5">
                <a:latin typeface="Century Gothic"/>
                <a:cs typeface="Century Gothic"/>
              </a:rPr>
              <a:t>4,000m and </a:t>
            </a:r>
            <a:r>
              <a:rPr dirty="0" sz="1000">
                <a:latin typeface="Century Gothic"/>
                <a:cs typeface="Century Gothic"/>
              </a:rPr>
              <a:t>click </a:t>
            </a:r>
            <a:r>
              <a:rPr dirty="0" sz="1000" spc="-5">
                <a:latin typeface="Century Gothic"/>
                <a:cs typeface="Century Gothic"/>
              </a:rPr>
              <a:t>action, </a:t>
            </a: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3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879644" y="3861413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4" h="972185">
                <a:moveTo>
                  <a:pt x="502440" y="0"/>
                </a:move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879644" y="3861413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4" h="972185">
                <a:moveTo>
                  <a:pt x="561913" y="965960"/>
                </a:move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close/>
              </a:path>
            </a:pathLst>
          </a:custGeom>
          <a:ln w="45084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 rot="21120000">
            <a:off x="6075259" y="4086182"/>
            <a:ext cx="48976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Parker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 rot="21120000">
            <a:off x="6162486" y="4267714"/>
            <a:ext cx="372342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 rot="21120000">
            <a:off x="6216572" y="4449229"/>
            <a:ext cx="32217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713847" y="3862655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46" y="0"/>
                </a:moveTo>
                <a:lnTo>
                  <a:pt x="456156" y="667"/>
                </a:lnTo>
                <a:lnTo>
                  <a:pt x="409599" y="5789"/>
                </a:lnTo>
                <a:lnTo>
                  <a:pt x="363739" y="15305"/>
                </a:lnTo>
                <a:lnTo>
                  <a:pt x="319796" y="28883"/>
                </a:lnTo>
                <a:lnTo>
                  <a:pt x="277939" y="46289"/>
                </a:lnTo>
                <a:lnTo>
                  <a:pt x="238338" y="67292"/>
                </a:lnTo>
                <a:lnTo>
                  <a:pt x="201162" y="91658"/>
                </a:lnTo>
                <a:lnTo>
                  <a:pt x="166580" y="119154"/>
                </a:lnTo>
                <a:lnTo>
                  <a:pt x="134761" y="149548"/>
                </a:lnTo>
                <a:lnTo>
                  <a:pt x="105875" y="182606"/>
                </a:lnTo>
                <a:lnTo>
                  <a:pt x="80090" y="218095"/>
                </a:lnTo>
                <a:lnTo>
                  <a:pt x="57577" y="255783"/>
                </a:lnTo>
                <a:lnTo>
                  <a:pt x="38504" y="295437"/>
                </a:lnTo>
                <a:lnTo>
                  <a:pt x="23040" y="336823"/>
                </a:lnTo>
                <a:lnTo>
                  <a:pt x="11356" y="379709"/>
                </a:lnTo>
                <a:lnTo>
                  <a:pt x="3619" y="423862"/>
                </a:lnTo>
                <a:lnTo>
                  <a:pt x="0" y="469049"/>
                </a:lnTo>
                <a:lnTo>
                  <a:pt x="667" y="515036"/>
                </a:lnTo>
                <a:lnTo>
                  <a:pt x="5789" y="561592"/>
                </a:lnTo>
                <a:lnTo>
                  <a:pt x="15303" y="607454"/>
                </a:lnTo>
                <a:lnTo>
                  <a:pt x="28879" y="651399"/>
                </a:lnTo>
                <a:lnTo>
                  <a:pt x="46284" y="693257"/>
                </a:lnTo>
                <a:lnTo>
                  <a:pt x="67285" y="732860"/>
                </a:lnTo>
                <a:lnTo>
                  <a:pt x="91650" y="770037"/>
                </a:lnTo>
                <a:lnTo>
                  <a:pt x="119146" y="804620"/>
                </a:lnTo>
                <a:lnTo>
                  <a:pt x="149539" y="836440"/>
                </a:lnTo>
                <a:lnTo>
                  <a:pt x="182596" y="865327"/>
                </a:lnTo>
                <a:lnTo>
                  <a:pt x="218086" y="891112"/>
                </a:lnTo>
                <a:lnTo>
                  <a:pt x="255774" y="913625"/>
                </a:lnTo>
                <a:lnTo>
                  <a:pt x="295428" y="932699"/>
                </a:lnTo>
                <a:lnTo>
                  <a:pt x="336815" y="948163"/>
                </a:lnTo>
                <a:lnTo>
                  <a:pt x="379702" y="959847"/>
                </a:lnTo>
                <a:lnTo>
                  <a:pt x="423856" y="967584"/>
                </a:lnTo>
                <a:lnTo>
                  <a:pt x="469045" y="971204"/>
                </a:lnTo>
                <a:lnTo>
                  <a:pt x="515034" y="970537"/>
                </a:lnTo>
                <a:lnTo>
                  <a:pt x="561592" y="965414"/>
                </a:lnTo>
                <a:lnTo>
                  <a:pt x="607454" y="955898"/>
                </a:lnTo>
                <a:lnTo>
                  <a:pt x="651399" y="942321"/>
                </a:lnTo>
                <a:lnTo>
                  <a:pt x="693256" y="924914"/>
                </a:lnTo>
                <a:lnTo>
                  <a:pt x="732858" y="903911"/>
                </a:lnTo>
                <a:lnTo>
                  <a:pt x="770035" y="879545"/>
                </a:lnTo>
                <a:lnTo>
                  <a:pt x="804617" y="852049"/>
                </a:lnTo>
                <a:lnTo>
                  <a:pt x="836436" y="821655"/>
                </a:lnTo>
                <a:lnTo>
                  <a:pt x="865322" y="788597"/>
                </a:lnTo>
                <a:lnTo>
                  <a:pt x="891107" y="753108"/>
                </a:lnTo>
                <a:lnTo>
                  <a:pt x="913620" y="715420"/>
                </a:lnTo>
                <a:lnTo>
                  <a:pt x="932693" y="675767"/>
                </a:lnTo>
                <a:lnTo>
                  <a:pt x="948157" y="634380"/>
                </a:lnTo>
                <a:lnTo>
                  <a:pt x="959842" y="591494"/>
                </a:lnTo>
                <a:lnTo>
                  <a:pt x="967580" y="547341"/>
                </a:lnTo>
                <a:lnTo>
                  <a:pt x="971200" y="502155"/>
                </a:lnTo>
                <a:lnTo>
                  <a:pt x="970535" y="456167"/>
                </a:lnTo>
                <a:lnTo>
                  <a:pt x="965414" y="409611"/>
                </a:lnTo>
                <a:lnTo>
                  <a:pt x="955898" y="363749"/>
                </a:lnTo>
                <a:lnTo>
                  <a:pt x="942321" y="319804"/>
                </a:lnTo>
                <a:lnTo>
                  <a:pt x="924914" y="277946"/>
                </a:lnTo>
                <a:lnTo>
                  <a:pt x="903911" y="238344"/>
                </a:lnTo>
                <a:lnTo>
                  <a:pt x="879545" y="201166"/>
                </a:lnTo>
                <a:lnTo>
                  <a:pt x="852048" y="166583"/>
                </a:lnTo>
                <a:lnTo>
                  <a:pt x="821655" y="134764"/>
                </a:lnTo>
                <a:lnTo>
                  <a:pt x="788596" y="105877"/>
                </a:lnTo>
                <a:lnTo>
                  <a:pt x="753106" y="80092"/>
                </a:lnTo>
                <a:lnTo>
                  <a:pt x="715418" y="57578"/>
                </a:lnTo>
                <a:lnTo>
                  <a:pt x="675763" y="38505"/>
                </a:lnTo>
                <a:lnTo>
                  <a:pt x="634376" y="23041"/>
                </a:lnTo>
                <a:lnTo>
                  <a:pt x="591489" y="11356"/>
                </a:lnTo>
                <a:lnTo>
                  <a:pt x="547334" y="3619"/>
                </a:lnTo>
                <a:lnTo>
                  <a:pt x="502146" y="0"/>
                </a:lnTo>
                <a:close/>
              </a:path>
            </a:pathLst>
          </a:custGeom>
          <a:solidFill>
            <a:srgbClr val="ED06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713847" y="3862655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592" y="965414"/>
                </a:moveTo>
                <a:lnTo>
                  <a:pt x="607454" y="955898"/>
                </a:lnTo>
                <a:lnTo>
                  <a:pt x="651399" y="942321"/>
                </a:lnTo>
                <a:lnTo>
                  <a:pt x="693256" y="924914"/>
                </a:lnTo>
                <a:lnTo>
                  <a:pt x="732858" y="903911"/>
                </a:lnTo>
                <a:lnTo>
                  <a:pt x="770035" y="879545"/>
                </a:lnTo>
                <a:lnTo>
                  <a:pt x="804617" y="852049"/>
                </a:lnTo>
                <a:lnTo>
                  <a:pt x="836436" y="821655"/>
                </a:lnTo>
                <a:lnTo>
                  <a:pt x="865322" y="788597"/>
                </a:lnTo>
                <a:lnTo>
                  <a:pt x="891107" y="753108"/>
                </a:lnTo>
                <a:lnTo>
                  <a:pt x="913620" y="715420"/>
                </a:lnTo>
                <a:lnTo>
                  <a:pt x="932693" y="675767"/>
                </a:lnTo>
                <a:lnTo>
                  <a:pt x="948157" y="634380"/>
                </a:lnTo>
                <a:lnTo>
                  <a:pt x="959842" y="591494"/>
                </a:lnTo>
                <a:lnTo>
                  <a:pt x="967580" y="547341"/>
                </a:lnTo>
                <a:lnTo>
                  <a:pt x="971200" y="502155"/>
                </a:lnTo>
                <a:lnTo>
                  <a:pt x="970535" y="456167"/>
                </a:lnTo>
                <a:lnTo>
                  <a:pt x="965414" y="409611"/>
                </a:lnTo>
                <a:lnTo>
                  <a:pt x="955898" y="363749"/>
                </a:lnTo>
                <a:lnTo>
                  <a:pt x="942321" y="319804"/>
                </a:lnTo>
                <a:lnTo>
                  <a:pt x="924914" y="277946"/>
                </a:lnTo>
                <a:lnTo>
                  <a:pt x="903911" y="238344"/>
                </a:lnTo>
                <a:lnTo>
                  <a:pt x="879545" y="201166"/>
                </a:lnTo>
                <a:lnTo>
                  <a:pt x="852048" y="166583"/>
                </a:lnTo>
                <a:lnTo>
                  <a:pt x="821655" y="134764"/>
                </a:lnTo>
                <a:lnTo>
                  <a:pt x="788596" y="105877"/>
                </a:lnTo>
                <a:lnTo>
                  <a:pt x="753106" y="80092"/>
                </a:lnTo>
                <a:lnTo>
                  <a:pt x="715418" y="57578"/>
                </a:lnTo>
                <a:lnTo>
                  <a:pt x="675763" y="38505"/>
                </a:lnTo>
                <a:lnTo>
                  <a:pt x="634376" y="23041"/>
                </a:lnTo>
                <a:lnTo>
                  <a:pt x="591489" y="11356"/>
                </a:lnTo>
                <a:lnTo>
                  <a:pt x="547334" y="3619"/>
                </a:lnTo>
                <a:lnTo>
                  <a:pt x="502146" y="0"/>
                </a:lnTo>
                <a:lnTo>
                  <a:pt x="456156" y="667"/>
                </a:lnTo>
                <a:lnTo>
                  <a:pt x="409599" y="5789"/>
                </a:lnTo>
                <a:lnTo>
                  <a:pt x="363739" y="15305"/>
                </a:lnTo>
                <a:lnTo>
                  <a:pt x="319796" y="28883"/>
                </a:lnTo>
                <a:lnTo>
                  <a:pt x="277939" y="46289"/>
                </a:lnTo>
                <a:lnTo>
                  <a:pt x="238338" y="67292"/>
                </a:lnTo>
                <a:lnTo>
                  <a:pt x="201162" y="91658"/>
                </a:lnTo>
                <a:lnTo>
                  <a:pt x="166580" y="119154"/>
                </a:lnTo>
                <a:lnTo>
                  <a:pt x="134761" y="149548"/>
                </a:lnTo>
                <a:lnTo>
                  <a:pt x="105875" y="182606"/>
                </a:lnTo>
                <a:lnTo>
                  <a:pt x="80090" y="218095"/>
                </a:lnTo>
                <a:lnTo>
                  <a:pt x="57577" y="255783"/>
                </a:lnTo>
                <a:lnTo>
                  <a:pt x="38504" y="295437"/>
                </a:lnTo>
                <a:lnTo>
                  <a:pt x="23040" y="336823"/>
                </a:lnTo>
                <a:lnTo>
                  <a:pt x="11356" y="379709"/>
                </a:lnTo>
                <a:lnTo>
                  <a:pt x="3619" y="423862"/>
                </a:lnTo>
                <a:lnTo>
                  <a:pt x="0" y="469049"/>
                </a:lnTo>
                <a:lnTo>
                  <a:pt x="667" y="515036"/>
                </a:lnTo>
                <a:lnTo>
                  <a:pt x="5789" y="561592"/>
                </a:lnTo>
                <a:lnTo>
                  <a:pt x="15303" y="607454"/>
                </a:lnTo>
                <a:lnTo>
                  <a:pt x="28879" y="651399"/>
                </a:lnTo>
                <a:lnTo>
                  <a:pt x="46284" y="693257"/>
                </a:lnTo>
                <a:lnTo>
                  <a:pt x="67285" y="732860"/>
                </a:lnTo>
                <a:lnTo>
                  <a:pt x="91650" y="770037"/>
                </a:lnTo>
                <a:lnTo>
                  <a:pt x="119146" y="804620"/>
                </a:lnTo>
                <a:lnTo>
                  <a:pt x="149539" y="836440"/>
                </a:lnTo>
                <a:lnTo>
                  <a:pt x="182596" y="865327"/>
                </a:lnTo>
                <a:lnTo>
                  <a:pt x="218086" y="891112"/>
                </a:lnTo>
                <a:lnTo>
                  <a:pt x="255774" y="913625"/>
                </a:lnTo>
                <a:lnTo>
                  <a:pt x="295428" y="932699"/>
                </a:lnTo>
                <a:lnTo>
                  <a:pt x="336815" y="948163"/>
                </a:lnTo>
                <a:lnTo>
                  <a:pt x="379702" y="959847"/>
                </a:lnTo>
                <a:lnTo>
                  <a:pt x="423856" y="967584"/>
                </a:lnTo>
                <a:lnTo>
                  <a:pt x="469045" y="971204"/>
                </a:lnTo>
                <a:lnTo>
                  <a:pt x="515034" y="970537"/>
                </a:lnTo>
                <a:lnTo>
                  <a:pt x="561592" y="965414"/>
                </a:lnTo>
                <a:close/>
              </a:path>
            </a:pathLst>
          </a:custGeom>
          <a:ln w="51765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 rot="21120000">
            <a:off x="4981660" y="4145491"/>
            <a:ext cx="371183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click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 txBox="1"/>
          <p:nvPr/>
        </p:nvSpPr>
        <p:spPr>
          <a:xfrm rot="21120000">
            <a:off x="4947339" y="4354056"/>
            <a:ext cx="5042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653554" y="406603"/>
            <a:ext cx="519430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Z520</a:t>
            </a:r>
            <a:r>
              <a:rPr dirty="0" sz="4000" spc="-400"/>
              <a:t> </a:t>
            </a:r>
            <a:r>
              <a:rPr dirty="0" spc="-35"/>
              <a:t>Metal </a:t>
            </a:r>
            <a:r>
              <a:rPr dirty="0" spc="-30"/>
              <a:t>Pen </a:t>
            </a:r>
            <a:r>
              <a:rPr dirty="0" spc="-40"/>
              <a:t>Ballpoint </a:t>
            </a:r>
            <a:r>
              <a:rPr dirty="0" spc="-35"/>
              <a:t>Prestige </a:t>
            </a:r>
            <a:r>
              <a:rPr dirty="0" spc="-40"/>
              <a:t>Marc</a:t>
            </a:r>
            <a:endParaRPr sz="4000"/>
          </a:p>
        </p:txBody>
      </p:sp>
      <p:sp>
        <p:nvSpPr>
          <p:cNvPr id="25" name="object 25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2319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740813" y="1476113"/>
            <a:ext cx="6024581" cy="11640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780147" y="5426246"/>
            <a:ext cx="2474630" cy="21120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2019-10-23T00:30:34Z</dcterms:created>
  <dcterms:modified xsi:type="dcterms:W3CDTF">2019-10-23T00:30:34Z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2018-10-12T00:00:00Z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2019-10-23T00:00:00Z</vt:filetime>
  </property>
</Properties>
</file>