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470879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554" y="406603"/>
            <a:ext cx="625574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1298" y="2864218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Click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41299" y="5543270"/>
            <a:ext cx="480059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 Black</a:t>
            </a:r>
            <a:r>
              <a:rPr dirty="0" sz="800" spc="-1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41299" y="5842889"/>
            <a:ext cx="441959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 Blue</a:t>
            </a:r>
            <a:r>
              <a:rPr dirty="0" sz="800" spc="-1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41299" y="6142507"/>
            <a:ext cx="48577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 Silver</a:t>
            </a:r>
            <a:r>
              <a:rPr dirty="0" sz="800" spc="-4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41299" y="6442126"/>
            <a:ext cx="6400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D Gunmetal</a:t>
            </a:r>
            <a:r>
              <a:rPr dirty="0" sz="800" spc="-3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41299" y="6731381"/>
            <a:ext cx="4845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H Black</a:t>
            </a:r>
            <a:r>
              <a:rPr dirty="0" sz="800" spc="-4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41299" y="7018299"/>
            <a:ext cx="4464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I Blue</a:t>
            </a:r>
            <a:r>
              <a:rPr dirty="0" sz="800" spc="-12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41299" y="7317917"/>
            <a:ext cx="49022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J Silver</a:t>
            </a:r>
            <a:r>
              <a:rPr dirty="0" sz="800" spc="-7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0326" y="5032685"/>
            <a:ext cx="155892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13398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32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27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11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5299" y="6408716"/>
            <a:ext cx="1706880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42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5299" y="7016316"/>
            <a:ext cx="2317115" cy="7785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42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Color: </a:t>
            </a:r>
            <a:r>
              <a:rPr dirty="0" sz="1000" spc="-5">
                <a:latin typeface="Century Gothic"/>
                <a:cs typeface="Century Gothic"/>
              </a:rPr>
              <a:t>GT </a:t>
            </a:r>
            <a:r>
              <a:rPr dirty="0" sz="1000">
                <a:latin typeface="Century Gothic"/>
                <a:cs typeface="Century Gothic"/>
              </a:rPr>
              <a:t>= </a:t>
            </a:r>
            <a:r>
              <a:rPr dirty="0" sz="1000" spc="-5">
                <a:latin typeface="Century Gothic"/>
                <a:cs typeface="Century Gothic"/>
              </a:rPr>
              <a:t>Gold, </a:t>
            </a:r>
            <a:r>
              <a:rPr dirty="0" sz="1000">
                <a:latin typeface="Century Gothic"/>
                <a:cs typeface="Century Gothic"/>
              </a:rPr>
              <a:t>CT =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2937" y="2894672"/>
            <a:ext cx="3613785" cy="1591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Marc Metal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comes </a:t>
            </a:r>
            <a:r>
              <a:rPr dirty="0" sz="1000" spc="-5">
                <a:latin typeface="Century Gothic"/>
                <a:cs typeface="Century Gothic"/>
              </a:rPr>
              <a:t>styled with </a:t>
            </a:r>
            <a:r>
              <a:rPr dirty="0" sz="1000">
                <a:latin typeface="Century Gothic"/>
                <a:cs typeface="Century Gothic"/>
              </a:rPr>
              <a:t>contrasting  colours, a </a:t>
            </a:r>
            <a:r>
              <a:rPr dirty="0" sz="1000" spc="-5">
                <a:latin typeface="Century Gothic"/>
                <a:cs typeface="Century Gothic"/>
              </a:rPr>
              <a:t>distinctive </a:t>
            </a:r>
            <a:r>
              <a:rPr dirty="0" sz="1000">
                <a:latin typeface="Century Gothic"/>
                <a:cs typeface="Century Gothic"/>
              </a:rPr>
              <a:t>round-cornered triangular </a:t>
            </a:r>
            <a:r>
              <a:rPr dirty="0" sz="1000" spc="-5">
                <a:latin typeface="Century Gothic"/>
                <a:cs typeface="Century Gothic"/>
              </a:rPr>
              <a:t>barrel, and  angled </a:t>
            </a:r>
            <a:r>
              <a:rPr dirty="0" sz="1000">
                <a:latin typeface="Century Gothic"/>
                <a:cs typeface="Century Gothic"/>
              </a:rPr>
              <a:t>features to </a:t>
            </a:r>
            <a:r>
              <a:rPr dirty="0" sz="1000" spc="-5">
                <a:latin typeface="Century Gothic"/>
                <a:cs typeface="Century Gothic"/>
              </a:rPr>
              <a:t>produce an </a:t>
            </a:r>
            <a:r>
              <a:rPr dirty="0" sz="1000">
                <a:latin typeface="Century Gothic"/>
                <a:cs typeface="Century Gothic"/>
              </a:rPr>
              <a:t>elegant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alternative.</a:t>
            </a:r>
            <a:endParaRPr sz="1000">
              <a:latin typeface="Century Gothic"/>
              <a:cs typeface="Century Gothic"/>
            </a:endParaRPr>
          </a:p>
          <a:p>
            <a:pPr marL="12700" marR="34925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Printed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promotion, which </a:t>
            </a:r>
            <a:r>
              <a:rPr dirty="0" sz="1000">
                <a:latin typeface="Century Gothic"/>
                <a:cs typeface="Century Gothic"/>
              </a:rPr>
              <a:t>can  </a:t>
            </a:r>
            <a:r>
              <a:rPr dirty="0" sz="1000" spc="-5">
                <a:latin typeface="Century Gothic"/>
                <a:cs typeface="Century Gothic"/>
              </a:rPr>
              <a:t>be done via pad print </a:t>
            </a:r>
            <a:r>
              <a:rPr dirty="0" sz="1000">
                <a:latin typeface="Century Gothic"/>
                <a:cs typeface="Century Gothic"/>
              </a:rPr>
              <a:t>to the </a:t>
            </a:r>
            <a:r>
              <a:rPr dirty="0" sz="1000" spc="-5">
                <a:latin typeface="Century Gothic"/>
                <a:cs typeface="Century Gothic"/>
              </a:rPr>
              <a:t>barrel,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pen will be sure </a:t>
            </a:r>
            <a:r>
              <a:rPr dirty="0" sz="1000">
                <a:latin typeface="Century Gothic"/>
                <a:cs typeface="Century Gothic"/>
              </a:rPr>
              <a:t>to  create a good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impression.</a:t>
            </a:r>
            <a:endParaRPr sz="1000">
              <a:latin typeface="Century Gothic"/>
              <a:cs typeface="Century Gothic"/>
            </a:endParaRPr>
          </a:p>
          <a:p>
            <a:pPr marL="12700" marR="8890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smooth, black ink is </a:t>
            </a:r>
            <a:r>
              <a:rPr dirty="0" sz="1000">
                <a:latin typeface="Century Gothic"/>
                <a:cs typeface="Century Gothic"/>
              </a:rPr>
              <a:t>from a Parker type refill - </a:t>
            </a:r>
            <a:r>
              <a:rPr dirty="0" sz="1000" spc="-5">
                <a:latin typeface="Century Gothic"/>
                <a:cs typeface="Century Gothic"/>
              </a:rPr>
              <a:t>German  ink </a:t>
            </a:r>
            <a:r>
              <a:rPr dirty="0" sz="1000">
                <a:latin typeface="Century Gothic"/>
                <a:cs typeface="Century Gothic"/>
              </a:rPr>
              <a:t>- </a:t>
            </a:r>
            <a:r>
              <a:rPr dirty="0" sz="1000" spc="-5">
                <a:latin typeface="Century Gothic"/>
                <a:cs typeface="Century Gothic"/>
              </a:rPr>
              <a:t>4,000m and </a:t>
            </a:r>
            <a:r>
              <a:rPr dirty="0" sz="1000">
                <a:latin typeface="Century Gothic"/>
                <a:cs typeface="Century Gothic"/>
              </a:rPr>
              <a:t>click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879644" y="3861413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879644" y="3861413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120000">
            <a:off x="6075259" y="4086182"/>
            <a:ext cx="4897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120000">
            <a:off x="6162486" y="4267714"/>
            <a:ext cx="37234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120000">
            <a:off x="6216572" y="4449229"/>
            <a:ext cx="3221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713847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46" y="0"/>
                </a:move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lnTo>
                  <a:pt x="607454" y="955898"/>
                </a:lnTo>
                <a:lnTo>
                  <a:pt x="651399" y="942321"/>
                </a:lnTo>
                <a:lnTo>
                  <a:pt x="693256" y="924914"/>
                </a:lnTo>
                <a:lnTo>
                  <a:pt x="732858" y="903911"/>
                </a:lnTo>
                <a:lnTo>
                  <a:pt x="770035" y="879545"/>
                </a:lnTo>
                <a:lnTo>
                  <a:pt x="804617" y="852049"/>
                </a:lnTo>
                <a:lnTo>
                  <a:pt x="836436" y="821655"/>
                </a:lnTo>
                <a:lnTo>
                  <a:pt x="865322" y="788597"/>
                </a:lnTo>
                <a:lnTo>
                  <a:pt x="891107" y="753108"/>
                </a:lnTo>
                <a:lnTo>
                  <a:pt x="913620" y="715420"/>
                </a:lnTo>
                <a:lnTo>
                  <a:pt x="932693" y="675767"/>
                </a:lnTo>
                <a:lnTo>
                  <a:pt x="948157" y="634380"/>
                </a:lnTo>
                <a:lnTo>
                  <a:pt x="959842" y="591494"/>
                </a:lnTo>
                <a:lnTo>
                  <a:pt x="967580" y="547341"/>
                </a:lnTo>
                <a:lnTo>
                  <a:pt x="971200" y="502155"/>
                </a:lnTo>
                <a:lnTo>
                  <a:pt x="970535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13847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592" y="965414"/>
                </a:moveTo>
                <a:lnTo>
                  <a:pt x="607454" y="955898"/>
                </a:lnTo>
                <a:lnTo>
                  <a:pt x="651399" y="942321"/>
                </a:lnTo>
                <a:lnTo>
                  <a:pt x="693256" y="924914"/>
                </a:lnTo>
                <a:lnTo>
                  <a:pt x="732858" y="903911"/>
                </a:lnTo>
                <a:lnTo>
                  <a:pt x="770035" y="879545"/>
                </a:lnTo>
                <a:lnTo>
                  <a:pt x="804617" y="852049"/>
                </a:lnTo>
                <a:lnTo>
                  <a:pt x="836436" y="821655"/>
                </a:lnTo>
                <a:lnTo>
                  <a:pt x="865322" y="788597"/>
                </a:lnTo>
                <a:lnTo>
                  <a:pt x="891107" y="753108"/>
                </a:lnTo>
                <a:lnTo>
                  <a:pt x="913620" y="715420"/>
                </a:lnTo>
                <a:lnTo>
                  <a:pt x="932693" y="675767"/>
                </a:lnTo>
                <a:lnTo>
                  <a:pt x="948157" y="634380"/>
                </a:lnTo>
                <a:lnTo>
                  <a:pt x="959842" y="591494"/>
                </a:lnTo>
                <a:lnTo>
                  <a:pt x="967580" y="547341"/>
                </a:lnTo>
                <a:lnTo>
                  <a:pt x="971200" y="502155"/>
                </a:lnTo>
                <a:lnTo>
                  <a:pt x="970535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close/>
              </a:path>
            </a:pathLst>
          </a:custGeom>
          <a:ln w="51765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 rot="21120000">
            <a:off x="4981660" y="4145491"/>
            <a:ext cx="37118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click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120000">
            <a:off x="4947339" y="4354056"/>
            <a:ext cx="5042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653554" y="406603"/>
            <a:ext cx="519430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Z520</a:t>
            </a:r>
            <a:r>
              <a:rPr dirty="0" sz="4000" spc="-400"/>
              <a:t>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</a:t>
            </a:r>
            <a:r>
              <a:rPr dirty="0" spc="-35"/>
              <a:t>Prestige </a:t>
            </a:r>
            <a:r>
              <a:rPr dirty="0" spc="-40"/>
              <a:t>Marc</a:t>
            </a:r>
            <a:endParaRPr sz="4000"/>
          </a:p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40813" y="1476113"/>
            <a:ext cx="6024581" cy="11640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780147" y="5426246"/>
            <a:ext cx="2474630" cy="21120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2019-10-23T00:30:34Z</dcterms:created>
  <dcterms:modified xsi:type="dcterms:W3CDTF">2019-10-23T00:30:34Z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