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449707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Z507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Aubrey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087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5507" y="1298105"/>
            <a:ext cx="6281178" cy="1491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462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29936" y="5466059"/>
            <a:ext cx="2572258" cy="8190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5817489"/>
            <a:ext cx="3289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6091707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299" y="6391416"/>
            <a:ext cx="2324100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6mm  Screen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(lower barrel): 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0326" y="2894672"/>
            <a:ext cx="2747010" cy="2019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In slim and </a:t>
            </a:r>
            <a:r>
              <a:rPr dirty="0" sz="1000">
                <a:latin typeface="Century Gothic"/>
                <a:cs typeface="Century Gothic"/>
              </a:rPr>
              <a:t>elegant </a:t>
            </a:r>
            <a:r>
              <a:rPr dirty="0" sz="1000" spc="-5">
                <a:latin typeface="Century Gothic"/>
                <a:cs typeface="Century Gothic"/>
              </a:rPr>
              <a:t>blue, black,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white, </a:t>
            </a:r>
            <a:r>
              <a:rPr dirty="0" sz="1000">
                <a:latin typeface="Century Gothic"/>
                <a:cs typeface="Century Gothic"/>
              </a:rPr>
              <a:t>the  Aubrey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timeless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classic.</a:t>
            </a:r>
            <a:endParaRPr sz="1000">
              <a:latin typeface="Century Gothic"/>
              <a:cs typeface="Century Gothic"/>
            </a:endParaRPr>
          </a:p>
          <a:p>
            <a:pPr algn="just" marL="12700" marR="32893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Screen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pad printed with your </a:t>
            </a:r>
            <a:r>
              <a:rPr dirty="0" sz="1000">
                <a:latin typeface="Century Gothic"/>
                <a:cs typeface="Century Gothic"/>
              </a:rPr>
              <a:t>client's  </a:t>
            </a:r>
            <a:r>
              <a:rPr dirty="0" sz="1000" spc="-5">
                <a:latin typeface="Century Gothic"/>
                <a:cs typeface="Century Gothic"/>
              </a:rPr>
              <a:t>promotional logo, it looks </a:t>
            </a:r>
            <a:r>
              <a:rPr dirty="0" sz="1000">
                <a:latin typeface="Century Gothic"/>
                <a:cs typeface="Century Gothic"/>
              </a:rPr>
              <a:t>fantastic </a:t>
            </a:r>
            <a:r>
              <a:rPr dirty="0" sz="1000" spc="-5">
                <a:latin typeface="Century Gothic"/>
                <a:cs typeface="Century Gothic"/>
              </a:rPr>
              <a:t>and  </a:t>
            </a:r>
            <a:r>
              <a:rPr dirty="0" sz="1000">
                <a:latin typeface="Century Gothic"/>
                <a:cs typeface="Century Gothic"/>
              </a:rPr>
              <a:t>represents a </a:t>
            </a:r>
            <a:r>
              <a:rPr dirty="0" sz="1000" spc="-5">
                <a:latin typeface="Century Gothic"/>
                <a:cs typeface="Century Gothic"/>
              </a:rPr>
              <a:t>bargain </a:t>
            </a:r>
            <a:r>
              <a:rPr dirty="0" sz="1000">
                <a:latin typeface="Century Gothic"/>
                <a:cs typeface="Century Gothic"/>
              </a:rPr>
              <a:t>executive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3556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precision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 and </a:t>
            </a:r>
            <a:r>
              <a:rPr dirty="0" sz="1000">
                <a:latin typeface="Century Gothic"/>
                <a:cs typeface="Century Gothic"/>
              </a:rPr>
              <a:t>retractable  </a:t>
            </a:r>
            <a:r>
              <a:rPr dirty="0" sz="1000" spc="-5">
                <a:latin typeface="Century Gothic"/>
                <a:cs typeface="Century Gothic"/>
              </a:rPr>
              <a:t>ballpoint delivering quality black ink, </a:t>
            </a:r>
            <a:r>
              <a:rPr dirty="0" sz="1000">
                <a:latin typeface="Century Gothic"/>
                <a:cs typeface="Century Gothic"/>
              </a:rPr>
              <a:t>this  corporate or conference </a:t>
            </a:r>
            <a:r>
              <a:rPr dirty="0" sz="1000" spc="-5">
                <a:latin typeface="Century Gothic"/>
                <a:cs typeface="Century Gothic"/>
              </a:rPr>
              <a:t>pen will be sure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to  </a:t>
            </a:r>
            <a:r>
              <a:rPr dirty="0" sz="1000" spc="-5">
                <a:latin typeface="Century Gothic"/>
                <a:cs typeface="Century Gothic"/>
              </a:rPr>
              <a:t>satisfy.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000" spc="-5">
                <a:latin typeface="Century Gothic"/>
                <a:cs typeface="Century Gothic"/>
              </a:rPr>
              <a:t>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1,200m.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548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548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120000">
            <a:off x="6034412" y="4077539"/>
            <a:ext cx="521251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6170275" y="4259069"/>
            <a:ext cx="30717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6008815" y="4415286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113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113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060000">
            <a:off x="4991377" y="4139898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4943157" y="4323245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2019-10-23T00:29:14Z</dcterms:created>
  <dcterms:modified xsi:type="dcterms:W3CDTF">2019-10-23T00:29:14Z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