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0209" y="1379979"/>
            <a:ext cx="6233586" cy="138402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1653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19cm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9.7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Twist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474595" cy="116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Ergonomic and aerodynamic-style  design </a:t>
            </a:r>
            <a:r>
              <a:rPr dirty="0" sz="1000">
                <a:latin typeface="Century Gothic"/>
                <a:cs typeface="Century Gothic"/>
              </a:rPr>
              <a:t>meets a </a:t>
            </a:r>
            <a:r>
              <a:rPr dirty="0" sz="1000" spc="-5">
                <a:latin typeface="Century Gothic"/>
                <a:cs typeface="Century Gothic"/>
              </a:rPr>
              <a:t>lightweight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construction 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Sierra </a:t>
            </a:r>
            <a:r>
              <a:rPr dirty="0" sz="1000">
                <a:latin typeface="Century Gothic"/>
                <a:cs typeface="Century Gothic"/>
              </a:rPr>
              <a:t>Matte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8890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in refined </a:t>
            </a:r>
            <a:r>
              <a:rPr dirty="0" sz="1000">
                <a:latin typeface="Century Gothic"/>
                <a:cs typeface="Century Gothic"/>
              </a:rPr>
              <a:t>matte colorways.  </a:t>
            </a:r>
            <a:r>
              <a:rPr dirty="0" sz="1000" spc="-5">
                <a:latin typeface="Century Gothic"/>
                <a:cs typeface="Century Gothic"/>
              </a:rPr>
              <a:t>Suitable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pad print, </a:t>
            </a:r>
            <a:r>
              <a:rPr dirty="0" sz="1000">
                <a:latin typeface="Century Gothic"/>
                <a:cs typeface="Century Gothic"/>
              </a:rPr>
              <a:t>full colour </a:t>
            </a:r>
            <a:r>
              <a:rPr dirty="0" sz="1000" spc="-5">
                <a:latin typeface="Century Gothic"/>
                <a:cs typeface="Century Gothic"/>
              </a:rPr>
              <a:t>digital 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49872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Z433 </a:t>
            </a:r>
            <a:r>
              <a:rPr dirty="0" spc="-55"/>
              <a:t>Plastic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0"/>
              <a:t>Matte</a:t>
            </a:r>
            <a:r>
              <a:rPr dirty="0" spc="-375"/>
              <a:t> </a:t>
            </a:r>
            <a:r>
              <a:rPr dirty="0" spc="-65"/>
              <a:t>Sierra</a:t>
            </a:r>
            <a:endParaRPr sz="4000"/>
          </a:p>
        </p:txBody>
      </p:sp>
      <p:sp>
        <p:nvSpPr>
          <p:cNvPr id="8" name="object 8"/>
          <p:cNvSpPr txBox="1"/>
          <p:nvPr/>
        </p:nvSpPr>
        <p:spPr>
          <a:xfrm>
            <a:off x="635299" y="6411503"/>
            <a:ext cx="2115820" cy="1053465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4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algn="just" marL="15240" marR="5080">
              <a:lnSpc>
                <a:spcPct val="100000"/>
              </a:lnSpc>
              <a:spcBef>
                <a:spcPts val="670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(lower 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(upper barrel): 35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</a:t>
            </a: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(clip): 35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6mm</a:t>
            </a:r>
            <a:endParaRPr sz="1000">
              <a:latin typeface="Century Gothic"/>
              <a:cs typeface="Century Gothic"/>
            </a:endParaRPr>
          </a:p>
          <a:p>
            <a:pPr algn="just" marL="15240">
              <a:lnSpc>
                <a:spcPct val="100000"/>
              </a:lnSpc>
            </a:pPr>
            <a:r>
              <a:rPr dirty="0" sz="1000">
                <a:latin typeface="Century Gothic"/>
                <a:cs typeface="Century Gothic"/>
              </a:rPr>
              <a:t>Wrap Print: </a:t>
            </a:r>
            <a:r>
              <a:rPr dirty="0" sz="1000" spc="-5">
                <a:latin typeface="Century Gothic"/>
                <a:cs typeface="Century Gothic"/>
              </a:rPr>
              <a:t>45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37570" y="5567987"/>
            <a:ext cx="2522441" cy="5756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391600" y="5652970"/>
            <a:ext cx="5803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 Matte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91600" y="5945070"/>
            <a:ext cx="5556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V Matte</a:t>
            </a:r>
            <a:r>
              <a:rPr dirty="0" sz="800" spc="-1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Grey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819092" y="3920080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 rot="21060000">
            <a:off x="5058887" y="4162942"/>
            <a:ext cx="40388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twist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 rot="21060000">
            <a:off x="5006565" y="4361688"/>
            <a:ext cx="57133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773161" y="3917903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 rot="21060000">
            <a:off x="4014631" y="4180610"/>
            <a:ext cx="39645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4039677" y="4379357"/>
            <a:ext cx="409052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019" y="0"/>
                </a:move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867417" y="3906689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408" y="898277"/>
                </a:moveTo>
                <a:lnTo>
                  <a:pt x="570654" y="887949"/>
                </a:lnTo>
                <a:lnTo>
                  <a:pt x="616581" y="872803"/>
                </a:lnTo>
                <a:lnTo>
                  <a:pt x="659960" y="853153"/>
                </a:lnTo>
                <a:lnTo>
                  <a:pt x="700560" y="829315"/>
                </a:lnTo>
                <a:lnTo>
                  <a:pt x="738154" y="801605"/>
                </a:lnTo>
                <a:lnTo>
                  <a:pt x="772512" y="770338"/>
                </a:lnTo>
                <a:lnTo>
                  <a:pt x="803404" y="735830"/>
                </a:lnTo>
                <a:lnTo>
                  <a:pt x="830601" y="698397"/>
                </a:lnTo>
                <a:lnTo>
                  <a:pt x="853873" y="658353"/>
                </a:lnTo>
                <a:lnTo>
                  <a:pt x="872993" y="616015"/>
                </a:lnTo>
                <a:lnTo>
                  <a:pt x="887730" y="571699"/>
                </a:lnTo>
                <a:lnTo>
                  <a:pt x="897855" y="525719"/>
                </a:lnTo>
                <a:lnTo>
                  <a:pt x="903138" y="478391"/>
                </a:lnTo>
                <a:lnTo>
                  <a:pt x="903351" y="430032"/>
                </a:lnTo>
                <a:lnTo>
                  <a:pt x="898265" y="380955"/>
                </a:lnTo>
                <a:lnTo>
                  <a:pt x="887937" y="332709"/>
                </a:lnTo>
                <a:lnTo>
                  <a:pt x="872790" y="286781"/>
                </a:lnTo>
                <a:lnTo>
                  <a:pt x="853140" y="243402"/>
                </a:lnTo>
                <a:lnTo>
                  <a:pt x="829302" y="202801"/>
                </a:lnTo>
                <a:lnTo>
                  <a:pt x="801592" y="165206"/>
                </a:lnTo>
                <a:lnTo>
                  <a:pt x="770325" y="130847"/>
                </a:lnTo>
                <a:lnTo>
                  <a:pt x="735817" y="99954"/>
                </a:lnTo>
                <a:lnTo>
                  <a:pt x="698384" y="72756"/>
                </a:lnTo>
                <a:lnTo>
                  <a:pt x="658341" y="49482"/>
                </a:lnTo>
                <a:lnTo>
                  <a:pt x="616003" y="30361"/>
                </a:lnTo>
                <a:lnTo>
                  <a:pt x="571686" y="15623"/>
                </a:lnTo>
                <a:lnTo>
                  <a:pt x="525706" y="5497"/>
                </a:lnTo>
                <a:lnTo>
                  <a:pt x="478379" y="213"/>
                </a:lnTo>
                <a:lnTo>
                  <a:pt x="430019" y="0"/>
                </a:lnTo>
                <a:lnTo>
                  <a:pt x="380943" y="5086"/>
                </a:lnTo>
                <a:lnTo>
                  <a:pt x="332697" y="15414"/>
                </a:lnTo>
                <a:lnTo>
                  <a:pt x="286770" y="30561"/>
                </a:lnTo>
                <a:lnTo>
                  <a:pt x="243391" y="50212"/>
                </a:lnTo>
                <a:lnTo>
                  <a:pt x="202790" y="74051"/>
                </a:lnTo>
                <a:lnTo>
                  <a:pt x="165197" y="101762"/>
                </a:lnTo>
                <a:lnTo>
                  <a:pt x="130839" y="133030"/>
                </a:lnTo>
                <a:lnTo>
                  <a:pt x="99947" y="167539"/>
                </a:lnTo>
                <a:lnTo>
                  <a:pt x="72750" y="204974"/>
                </a:lnTo>
                <a:lnTo>
                  <a:pt x="49477" y="245018"/>
                </a:lnTo>
                <a:lnTo>
                  <a:pt x="30358" y="287357"/>
                </a:lnTo>
                <a:lnTo>
                  <a:pt x="15621" y="331675"/>
                </a:lnTo>
                <a:lnTo>
                  <a:pt x="5496" y="377656"/>
                </a:lnTo>
                <a:lnTo>
                  <a:pt x="213" y="424984"/>
                </a:lnTo>
                <a:lnTo>
                  <a:pt x="0" y="473344"/>
                </a:lnTo>
                <a:lnTo>
                  <a:pt x="5086" y="522421"/>
                </a:lnTo>
                <a:lnTo>
                  <a:pt x="15414" y="570667"/>
                </a:lnTo>
                <a:lnTo>
                  <a:pt x="30561" y="616594"/>
                </a:lnTo>
                <a:lnTo>
                  <a:pt x="50211" y="659972"/>
                </a:lnTo>
                <a:lnTo>
                  <a:pt x="74049" y="700573"/>
                </a:lnTo>
                <a:lnTo>
                  <a:pt x="101759" y="738167"/>
                </a:lnTo>
                <a:lnTo>
                  <a:pt x="133025" y="772524"/>
                </a:lnTo>
                <a:lnTo>
                  <a:pt x="167533" y="803416"/>
                </a:lnTo>
                <a:lnTo>
                  <a:pt x="204967" y="830613"/>
                </a:lnTo>
                <a:lnTo>
                  <a:pt x="245010" y="853886"/>
                </a:lnTo>
                <a:lnTo>
                  <a:pt x="287348" y="873005"/>
                </a:lnTo>
                <a:lnTo>
                  <a:pt x="331665" y="887742"/>
                </a:lnTo>
                <a:lnTo>
                  <a:pt x="377644" y="897867"/>
                </a:lnTo>
                <a:lnTo>
                  <a:pt x="424972" y="903151"/>
                </a:lnTo>
                <a:lnTo>
                  <a:pt x="473332" y="903364"/>
                </a:lnTo>
                <a:lnTo>
                  <a:pt x="522408" y="898277"/>
                </a:lnTo>
                <a:close/>
              </a:path>
            </a:pathLst>
          </a:custGeom>
          <a:ln w="46621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120000">
            <a:off x="6103300" y="4077930"/>
            <a:ext cx="33276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slim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120000">
            <a:off x="5929395" y="4253524"/>
            <a:ext cx="736298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3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136" sz="195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136" sz="19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6032650" y="4456441"/>
            <a:ext cx="593649" cy="165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00"/>
              </a:lnSpc>
            </a:pPr>
            <a:r>
              <a:rPr dirty="0" sz="1300" spc="-5">
                <a:solidFill>
                  <a:srgbClr val="FFFFFF"/>
                </a:solidFill>
                <a:latin typeface="Century Gothic"/>
                <a:cs typeface="Century Gothic"/>
              </a:rPr>
              <a:t>1,000m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2019-11-13T03:13:46Z</dcterms:created>
  <dcterms:modified xsi:type="dcterms:W3CDTF">2019-11-13T03:13:46Z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