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0209" y="1379979"/>
            <a:ext cx="6233586" cy="13840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1653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19cm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9.7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474595" cy="1342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Ergonomic and aerodynamic-style  design </a:t>
            </a:r>
            <a:r>
              <a:rPr dirty="0" sz="1000">
                <a:latin typeface="Century Gothic"/>
                <a:cs typeface="Century Gothic"/>
              </a:rPr>
              <a:t>meets a </a:t>
            </a:r>
            <a:r>
              <a:rPr dirty="0" sz="1000" spc="-5">
                <a:latin typeface="Century Gothic"/>
                <a:cs typeface="Century Gothic"/>
              </a:rPr>
              <a:t>lightweight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construction 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Sierra </a:t>
            </a:r>
            <a:r>
              <a:rPr dirty="0" sz="1000">
                <a:latin typeface="Century Gothic"/>
                <a:cs typeface="Century Gothic"/>
              </a:rPr>
              <a:t>White </a:t>
            </a:r>
            <a:r>
              <a:rPr dirty="0" sz="1000" spc="-5">
                <a:latin typeface="Century Gothic"/>
                <a:cs typeface="Century Gothic"/>
              </a:rPr>
              <a:t>Gloss Ballpoint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77215">
              <a:lnSpc>
                <a:spcPct val="116700"/>
              </a:lnSpc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in bifurcated,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classic  colorways.</a:t>
            </a:r>
            <a:endParaRPr sz="1000">
              <a:latin typeface="Century Gothic"/>
              <a:cs typeface="Century Gothic"/>
            </a:endParaRPr>
          </a:p>
          <a:p>
            <a:pPr marL="12700" marR="8890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print, </a:t>
            </a: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6045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Z432 </a:t>
            </a:r>
            <a:r>
              <a:rPr dirty="0" spc="-55"/>
              <a:t>Plastic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Gloss </a:t>
            </a:r>
            <a:r>
              <a:rPr dirty="0" spc="-50"/>
              <a:t>White</a:t>
            </a:r>
            <a:r>
              <a:rPr dirty="0" spc="-425"/>
              <a:t> </a:t>
            </a:r>
            <a:r>
              <a:rPr dirty="0" spc="-65"/>
              <a:t>Sierra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411503"/>
            <a:ext cx="2115820" cy="10534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4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algn="just" marL="15240" marR="5080">
              <a:lnSpc>
                <a:spcPct val="100000"/>
              </a:lnSpc>
              <a:spcBef>
                <a:spcPts val="670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(upper barrel):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(clip):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 algn="just" marL="15240">
              <a:lnSpc>
                <a:spcPct val="100000"/>
              </a:lnSpc>
            </a:pP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67939" y="5553507"/>
            <a:ext cx="2476925" cy="862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391600" y="5652970"/>
            <a:ext cx="5848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White/Black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91600" y="5945070"/>
            <a:ext cx="5467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White/Blue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91600" y="6237170"/>
            <a:ext cx="5321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White/Red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5058887" y="4162942"/>
            <a:ext cx="40388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5006565" y="4361688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060000">
            <a:off x="4014631" y="4180610"/>
            <a:ext cx="39645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060000">
            <a:off x="4039677" y="4379357"/>
            <a:ext cx="40905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120000">
            <a:off x="6103300" y="4077930"/>
            <a:ext cx="33276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5929395" y="4253524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6032650" y="4456441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2019-11-13T03:15:13Z</dcterms:created>
  <dcterms:modified xsi:type="dcterms:W3CDTF">2019-11-13T03:15:13Z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