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38056" y="1386613"/>
            <a:ext cx="6163972" cy="14342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7100" y="406603"/>
            <a:ext cx="64086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213" y="5034894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13398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9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4006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8213" y="2898609"/>
            <a:ext cx="2983230" cy="1414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8265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Answer the call for eco-friendly </a:t>
            </a:r>
            <a:r>
              <a:rPr dirty="0" sz="1000" spc="-5">
                <a:latin typeface="Century Gothic"/>
                <a:cs typeface="Century Gothic"/>
              </a:rPr>
              <a:t>design with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the  Jade Paper/Wheat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Made from </a:t>
            </a:r>
            <a:r>
              <a:rPr dirty="0" sz="1000" spc="-5">
                <a:latin typeface="Century Gothic"/>
                <a:cs typeface="Century Gothic"/>
              </a:rPr>
              <a:t>paper and wheat,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pen leaves </a:t>
            </a:r>
            <a:r>
              <a:rPr dirty="0" sz="1000">
                <a:latin typeface="Century Gothic"/>
                <a:cs typeface="Century Gothic"/>
              </a:rPr>
              <a:t>a  </a:t>
            </a:r>
            <a:r>
              <a:rPr dirty="0" sz="1000" spc="-5">
                <a:latin typeface="Century Gothic"/>
                <a:cs typeface="Century Gothic"/>
              </a:rPr>
              <a:t>strong impression </a:t>
            </a:r>
            <a:r>
              <a:rPr dirty="0" sz="1000">
                <a:latin typeface="Century Gothic"/>
                <a:cs typeface="Century Gothic"/>
              </a:rPr>
              <a:t>of eco- </a:t>
            </a:r>
            <a:r>
              <a:rPr dirty="0" sz="1000" spc="-5">
                <a:latin typeface="Century Gothic"/>
                <a:cs typeface="Century Gothic"/>
              </a:rPr>
              <a:t>awareness, and </a:t>
            </a:r>
            <a:r>
              <a:rPr dirty="0" sz="1000">
                <a:latin typeface="Century Gothic"/>
                <a:cs typeface="Century Gothic"/>
              </a:rPr>
              <a:t>a tiny  footprint.</a:t>
            </a:r>
            <a:endParaRPr sz="1000">
              <a:latin typeface="Century Gothic"/>
              <a:cs typeface="Century Gothic"/>
            </a:endParaRPr>
          </a:p>
          <a:p>
            <a:pPr marL="12700" marR="3810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with pad print, </a:t>
            </a:r>
            <a:r>
              <a:rPr dirty="0" sz="1000">
                <a:latin typeface="Century Gothic"/>
                <a:cs typeface="Century Gothic"/>
              </a:rPr>
              <a:t>full colour </a:t>
            </a:r>
            <a:r>
              <a:rPr dirty="0" sz="1000" spc="-5">
                <a:latin typeface="Century Gothic"/>
                <a:cs typeface="Century Gothic"/>
              </a:rPr>
              <a:t>digital print,  and </a:t>
            </a:r>
            <a:r>
              <a:rPr dirty="0" sz="1000">
                <a:latin typeface="Century Gothic"/>
                <a:cs typeface="Century Gothic"/>
              </a:rPr>
              <a:t>rotary </a:t>
            </a:r>
            <a:r>
              <a:rPr dirty="0" sz="1000" spc="-5">
                <a:latin typeface="Century Gothic"/>
                <a:cs typeface="Century Gothic"/>
              </a:rPr>
              <a:t>screen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print.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77100" y="406603"/>
            <a:ext cx="553402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Z428</a:t>
            </a:r>
            <a:r>
              <a:rPr dirty="0" sz="4000" spc="-420"/>
              <a:t> </a:t>
            </a:r>
            <a:r>
              <a:rPr dirty="0" spc="-45"/>
              <a:t>Eco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0"/>
              <a:t>Paper Wheat </a:t>
            </a:r>
            <a:r>
              <a:rPr dirty="0" spc="-60"/>
              <a:t>Jade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635299" y="6512853"/>
            <a:ext cx="137795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5240" marR="5080">
              <a:lnSpc>
                <a:spcPct val="100000"/>
              </a:lnSpc>
              <a:spcBef>
                <a:spcPts val="715"/>
              </a:spcBef>
            </a:pPr>
            <a:r>
              <a:rPr dirty="0" sz="1000">
                <a:latin typeface="Century Gothic"/>
                <a:cs typeface="Century Gothic"/>
              </a:rPr>
              <a:t>Pad Print: </a:t>
            </a: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Wrap Print: </a:t>
            </a:r>
            <a:r>
              <a:rPr dirty="0" sz="1000" spc="-5">
                <a:latin typeface="Century Gothic"/>
                <a:cs typeface="Century Gothic"/>
              </a:rPr>
              <a:t>45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5500" y="5593670"/>
            <a:ext cx="6286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Recycled</a:t>
            </a:r>
            <a:r>
              <a:rPr dirty="0" sz="800" spc="-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Paper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842596" y="3908142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118" y="0"/>
                </a:moveTo>
                <a:lnTo>
                  <a:pt x="381031" y="5086"/>
                </a:lnTo>
                <a:lnTo>
                  <a:pt x="332775" y="15416"/>
                </a:lnTo>
                <a:lnTo>
                  <a:pt x="286838" y="30567"/>
                </a:lnTo>
                <a:lnTo>
                  <a:pt x="243451" y="50222"/>
                </a:lnTo>
                <a:lnTo>
                  <a:pt x="202841" y="74066"/>
                </a:lnTo>
                <a:lnTo>
                  <a:pt x="165239" y="101782"/>
                </a:lnTo>
                <a:lnTo>
                  <a:pt x="130874" y="133056"/>
                </a:lnTo>
                <a:lnTo>
                  <a:pt x="99975" y="167572"/>
                </a:lnTo>
                <a:lnTo>
                  <a:pt x="72772" y="205013"/>
                </a:lnTo>
                <a:lnTo>
                  <a:pt x="49493" y="245065"/>
                </a:lnTo>
                <a:lnTo>
                  <a:pt x="30369" y="287412"/>
                </a:lnTo>
                <a:lnTo>
                  <a:pt x="15628" y="331738"/>
                </a:lnTo>
                <a:lnTo>
                  <a:pt x="5500" y="377728"/>
                </a:lnTo>
                <a:lnTo>
                  <a:pt x="214" y="425066"/>
                </a:lnTo>
                <a:lnTo>
                  <a:pt x="0" y="473435"/>
                </a:lnTo>
                <a:lnTo>
                  <a:pt x="5086" y="522522"/>
                </a:lnTo>
                <a:lnTo>
                  <a:pt x="15416" y="570778"/>
                </a:lnTo>
                <a:lnTo>
                  <a:pt x="30567" y="616715"/>
                </a:lnTo>
                <a:lnTo>
                  <a:pt x="50222" y="660102"/>
                </a:lnTo>
                <a:lnTo>
                  <a:pt x="74066" y="700711"/>
                </a:lnTo>
                <a:lnTo>
                  <a:pt x="101782" y="738313"/>
                </a:lnTo>
                <a:lnTo>
                  <a:pt x="133056" y="772678"/>
                </a:lnTo>
                <a:lnTo>
                  <a:pt x="167572" y="803576"/>
                </a:lnTo>
                <a:lnTo>
                  <a:pt x="205013" y="830779"/>
                </a:lnTo>
                <a:lnTo>
                  <a:pt x="245065" y="854057"/>
                </a:lnTo>
                <a:lnTo>
                  <a:pt x="287412" y="873180"/>
                </a:lnTo>
                <a:lnTo>
                  <a:pt x="331738" y="887920"/>
                </a:lnTo>
                <a:lnTo>
                  <a:pt x="377728" y="898046"/>
                </a:lnTo>
                <a:lnTo>
                  <a:pt x="425066" y="903331"/>
                </a:lnTo>
                <a:lnTo>
                  <a:pt x="473435" y="903543"/>
                </a:lnTo>
                <a:lnTo>
                  <a:pt x="522522" y="898455"/>
                </a:lnTo>
                <a:lnTo>
                  <a:pt x="570778" y="888124"/>
                </a:lnTo>
                <a:lnTo>
                  <a:pt x="616715" y="872973"/>
                </a:lnTo>
                <a:lnTo>
                  <a:pt x="660102" y="853318"/>
                </a:lnTo>
                <a:lnTo>
                  <a:pt x="700711" y="829475"/>
                </a:lnTo>
                <a:lnTo>
                  <a:pt x="738313" y="801759"/>
                </a:lnTo>
                <a:lnTo>
                  <a:pt x="772678" y="770485"/>
                </a:lnTo>
                <a:lnTo>
                  <a:pt x="803576" y="735970"/>
                </a:lnTo>
                <a:lnTo>
                  <a:pt x="830779" y="698529"/>
                </a:lnTo>
                <a:lnTo>
                  <a:pt x="854057" y="658478"/>
                </a:lnTo>
                <a:lnTo>
                  <a:pt x="873180" y="616132"/>
                </a:lnTo>
                <a:lnTo>
                  <a:pt x="887920" y="571807"/>
                </a:lnTo>
                <a:lnTo>
                  <a:pt x="898046" y="525819"/>
                </a:lnTo>
                <a:lnTo>
                  <a:pt x="903331" y="478483"/>
                </a:lnTo>
                <a:lnTo>
                  <a:pt x="903543" y="430115"/>
                </a:lnTo>
                <a:lnTo>
                  <a:pt x="898455" y="381031"/>
                </a:lnTo>
                <a:lnTo>
                  <a:pt x="888126" y="332775"/>
                </a:lnTo>
                <a:lnTo>
                  <a:pt x="872978" y="286838"/>
                </a:lnTo>
                <a:lnTo>
                  <a:pt x="853324" y="243451"/>
                </a:lnTo>
                <a:lnTo>
                  <a:pt x="829482" y="202841"/>
                </a:lnTo>
                <a:lnTo>
                  <a:pt x="801767" y="165239"/>
                </a:lnTo>
                <a:lnTo>
                  <a:pt x="770494" y="130874"/>
                </a:lnTo>
                <a:lnTo>
                  <a:pt x="735979" y="99975"/>
                </a:lnTo>
                <a:lnTo>
                  <a:pt x="698538" y="72772"/>
                </a:lnTo>
                <a:lnTo>
                  <a:pt x="658487" y="49493"/>
                </a:lnTo>
                <a:lnTo>
                  <a:pt x="616140" y="30369"/>
                </a:lnTo>
                <a:lnTo>
                  <a:pt x="571814" y="15628"/>
                </a:lnTo>
                <a:lnTo>
                  <a:pt x="525825" y="5500"/>
                </a:lnTo>
                <a:lnTo>
                  <a:pt x="478487" y="214"/>
                </a:lnTo>
                <a:lnTo>
                  <a:pt x="430118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842596" y="3908142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522" y="898455"/>
                </a:moveTo>
                <a:lnTo>
                  <a:pt x="570778" y="888124"/>
                </a:lnTo>
                <a:lnTo>
                  <a:pt x="616715" y="872973"/>
                </a:lnTo>
                <a:lnTo>
                  <a:pt x="660102" y="853318"/>
                </a:lnTo>
                <a:lnTo>
                  <a:pt x="700711" y="829475"/>
                </a:lnTo>
                <a:lnTo>
                  <a:pt x="738313" y="801759"/>
                </a:lnTo>
                <a:lnTo>
                  <a:pt x="772678" y="770485"/>
                </a:lnTo>
                <a:lnTo>
                  <a:pt x="803576" y="735970"/>
                </a:lnTo>
                <a:lnTo>
                  <a:pt x="830779" y="698529"/>
                </a:lnTo>
                <a:lnTo>
                  <a:pt x="854057" y="658478"/>
                </a:lnTo>
                <a:lnTo>
                  <a:pt x="873180" y="616132"/>
                </a:lnTo>
                <a:lnTo>
                  <a:pt x="887920" y="571807"/>
                </a:lnTo>
                <a:lnTo>
                  <a:pt x="898046" y="525819"/>
                </a:lnTo>
                <a:lnTo>
                  <a:pt x="903331" y="478483"/>
                </a:lnTo>
                <a:lnTo>
                  <a:pt x="903543" y="430115"/>
                </a:lnTo>
                <a:lnTo>
                  <a:pt x="898455" y="381031"/>
                </a:lnTo>
                <a:lnTo>
                  <a:pt x="888126" y="332775"/>
                </a:lnTo>
                <a:lnTo>
                  <a:pt x="872978" y="286838"/>
                </a:lnTo>
                <a:lnTo>
                  <a:pt x="853324" y="243451"/>
                </a:lnTo>
                <a:lnTo>
                  <a:pt x="829482" y="202841"/>
                </a:lnTo>
                <a:lnTo>
                  <a:pt x="801767" y="165239"/>
                </a:lnTo>
                <a:lnTo>
                  <a:pt x="770494" y="130874"/>
                </a:lnTo>
                <a:lnTo>
                  <a:pt x="735979" y="99975"/>
                </a:lnTo>
                <a:lnTo>
                  <a:pt x="698538" y="72772"/>
                </a:lnTo>
                <a:lnTo>
                  <a:pt x="658487" y="49493"/>
                </a:lnTo>
                <a:lnTo>
                  <a:pt x="616140" y="30369"/>
                </a:lnTo>
                <a:lnTo>
                  <a:pt x="571814" y="15628"/>
                </a:lnTo>
                <a:lnTo>
                  <a:pt x="525825" y="5500"/>
                </a:lnTo>
                <a:lnTo>
                  <a:pt x="478487" y="214"/>
                </a:lnTo>
                <a:lnTo>
                  <a:pt x="430118" y="0"/>
                </a:lnTo>
                <a:lnTo>
                  <a:pt x="381031" y="5086"/>
                </a:lnTo>
                <a:lnTo>
                  <a:pt x="332775" y="15416"/>
                </a:lnTo>
                <a:lnTo>
                  <a:pt x="286838" y="30567"/>
                </a:lnTo>
                <a:lnTo>
                  <a:pt x="243451" y="50222"/>
                </a:lnTo>
                <a:lnTo>
                  <a:pt x="202841" y="74066"/>
                </a:lnTo>
                <a:lnTo>
                  <a:pt x="165239" y="101782"/>
                </a:lnTo>
                <a:lnTo>
                  <a:pt x="130874" y="133056"/>
                </a:lnTo>
                <a:lnTo>
                  <a:pt x="99975" y="167572"/>
                </a:lnTo>
                <a:lnTo>
                  <a:pt x="72772" y="205013"/>
                </a:lnTo>
                <a:lnTo>
                  <a:pt x="49493" y="245065"/>
                </a:lnTo>
                <a:lnTo>
                  <a:pt x="30369" y="287412"/>
                </a:lnTo>
                <a:lnTo>
                  <a:pt x="15628" y="331738"/>
                </a:lnTo>
                <a:lnTo>
                  <a:pt x="5500" y="377728"/>
                </a:lnTo>
                <a:lnTo>
                  <a:pt x="214" y="425066"/>
                </a:lnTo>
                <a:lnTo>
                  <a:pt x="0" y="473435"/>
                </a:lnTo>
                <a:lnTo>
                  <a:pt x="5086" y="522522"/>
                </a:lnTo>
                <a:lnTo>
                  <a:pt x="15416" y="570778"/>
                </a:lnTo>
                <a:lnTo>
                  <a:pt x="30567" y="616715"/>
                </a:lnTo>
                <a:lnTo>
                  <a:pt x="50222" y="660102"/>
                </a:lnTo>
                <a:lnTo>
                  <a:pt x="74066" y="700711"/>
                </a:lnTo>
                <a:lnTo>
                  <a:pt x="101782" y="738313"/>
                </a:lnTo>
                <a:lnTo>
                  <a:pt x="133056" y="772678"/>
                </a:lnTo>
                <a:lnTo>
                  <a:pt x="167572" y="803576"/>
                </a:lnTo>
                <a:lnTo>
                  <a:pt x="205013" y="830779"/>
                </a:lnTo>
                <a:lnTo>
                  <a:pt x="245065" y="854057"/>
                </a:lnTo>
                <a:lnTo>
                  <a:pt x="287412" y="873180"/>
                </a:lnTo>
                <a:lnTo>
                  <a:pt x="331738" y="887920"/>
                </a:lnTo>
                <a:lnTo>
                  <a:pt x="377728" y="898046"/>
                </a:lnTo>
                <a:lnTo>
                  <a:pt x="425066" y="903331"/>
                </a:lnTo>
                <a:lnTo>
                  <a:pt x="473435" y="903543"/>
                </a:lnTo>
                <a:lnTo>
                  <a:pt x="522522" y="898455"/>
                </a:lnTo>
                <a:close/>
              </a:path>
            </a:pathLst>
          </a:custGeom>
          <a:ln w="46634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5074019" y="4150980"/>
            <a:ext cx="42084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70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5029232" y="4350214"/>
            <a:ext cx="5733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70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144035" y="227434"/>
            <a:ext cx="871219" cy="871855"/>
          </a:xfrm>
          <a:custGeom>
            <a:avLst/>
            <a:gdLst/>
            <a:ahLst/>
            <a:cxnLst/>
            <a:rect l="l" t="t" r="r" b="b"/>
            <a:pathLst>
              <a:path w="871220" h="871855">
                <a:moveTo>
                  <a:pt x="414720" y="0"/>
                </a:moveTo>
                <a:lnTo>
                  <a:pt x="367390" y="4904"/>
                </a:lnTo>
                <a:lnTo>
                  <a:pt x="320860" y="14865"/>
                </a:lnTo>
                <a:lnTo>
                  <a:pt x="276567" y="29474"/>
                </a:lnTo>
                <a:lnTo>
                  <a:pt x="234732" y="48425"/>
                </a:lnTo>
                <a:lnTo>
                  <a:pt x="195575" y="71416"/>
                </a:lnTo>
                <a:lnTo>
                  <a:pt x="159318" y="98141"/>
                </a:lnTo>
                <a:lnTo>
                  <a:pt x="126183" y="128296"/>
                </a:lnTo>
                <a:lnTo>
                  <a:pt x="96390" y="161576"/>
                </a:lnTo>
                <a:lnTo>
                  <a:pt x="70160" y="197679"/>
                </a:lnTo>
                <a:lnTo>
                  <a:pt x="47715" y="236298"/>
                </a:lnTo>
                <a:lnTo>
                  <a:pt x="29276" y="277131"/>
                </a:lnTo>
                <a:lnTo>
                  <a:pt x="15064" y="319872"/>
                </a:lnTo>
                <a:lnTo>
                  <a:pt x="5299" y="364217"/>
                </a:lnTo>
                <a:lnTo>
                  <a:pt x="204" y="409862"/>
                </a:lnTo>
                <a:lnTo>
                  <a:pt x="0" y="456504"/>
                </a:lnTo>
                <a:lnTo>
                  <a:pt x="4906" y="503836"/>
                </a:lnTo>
                <a:lnTo>
                  <a:pt x="14865" y="550366"/>
                </a:lnTo>
                <a:lnTo>
                  <a:pt x="29472" y="594659"/>
                </a:lnTo>
                <a:lnTo>
                  <a:pt x="48423" y="636494"/>
                </a:lnTo>
                <a:lnTo>
                  <a:pt x="71412" y="675651"/>
                </a:lnTo>
                <a:lnTo>
                  <a:pt x="98137" y="711907"/>
                </a:lnTo>
                <a:lnTo>
                  <a:pt x="128292" y="745043"/>
                </a:lnTo>
                <a:lnTo>
                  <a:pt x="161572" y="774836"/>
                </a:lnTo>
                <a:lnTo>
                  <a:pt x="197675" y="801065"/>
                </a:lnTo>
                <a:lnTo>
                  <a:pt x="236294" y="823510"/>
                </a:lnTo>
                <a:lnTo>
                  <a:pt x="277126" y="841950"/>
                </a:lnTo>
                <a:lnTo>
                  <a:pt x="319867" y="856162"/>
                </a:lnTo>
                <a:lnTo>
                  <a:pt x="364212" y="865926"/>
                </a:lnTo>
                <a:lnTo>
                  <a:pt x="409856" y="871021"/>
                </a:lnTo>
                <a:lnTo>
                  <a:pt x="456495" y="871226"/>
                </a:lnTo>
                <a:lnTo>
                  <a:pt x="503826" y="866319"/>
                </a:lnTo>
                <a:lnTo>
                  <a:pt x="550355" y="856358"/>
                </a:lnTo>
                <a:lnTo>
                  <a:pt x="594648" y="841750"/>
                </a:lnTo>
                <a:lnTo>
                  <a:pt x="636484" y="822798"/>
                </a:lnTo>
                <a:lnTo>
                  <a:pt x="675640" y="799808"/>
                </a:lnTo>
                <a:lnTo>
                  <a:pt x="711897" y="773083"/>
                </a:lnTo>
                <a:lnTo>
                  <a:pt x="745032" y="742928"/>
                </a:lnTo>
                <a:lnTo>
                  <a:pt x="774825" y="709648"/>
                </a:lnTo>
                <a:lnTo>
                  <a:pt x="801055" y="673546"/>
                </a:lnTo>
                <a:lnTo>
                  <a:pt x="823500" y="634928"/>
                </a:lnTo>
                <a:lnTo>
                  <a:pt x="841939" y="594096"/>
                </a:lnTo>
                <a:lnTo>
                  <a:pt x="856152" y="551357"/>
                </a:lnTo>
                <a:lnTo>
                  <a:pt x="865916" y="507013"/>
                </a:lnTo>
                <a:lnTo>
                  <a:pt x="871011" y="461369"/>
                </a:lnTo>
                <a:lnTo>
                  <a:pt x="871216" y="414730"/>
                </a:lnTo>
                <a:lnTo>
                  <a:pt x="866309" y="367400"/>
                </a:lnTo>
                <a:lnTo>
                  <a:pt x="856350" y="320870"/>
                </a:lnTo>
                <a:lnTo>
                  <a:pt x="841743" y="276577"/>
                </a:lnTo>
                <a:lnTo>
                  <a:pt x="822793" y="234742"/>
                </a:lnTo>
                <a:lnTo>
                  <a:pt x="799803" y="195585"/>
                </a:lnTo>
                <a:lnTo>
                  <a:pt x="773078" y="159328"/>
                </a:lnTo>
                <a:lnTo>
                  <a:pt x="742924" y="126193"/>
                </a:lnTo>
                <a:lnTo>
                  <a:pt x="709643" y="96399"/>
                </a:lnTo>
                <a:lnTo>
                  <a:pt x="673541" y="70169"/>
                </a:lnTo>
                <a:lnTo>
                  <a:pt x="634921" y="47723"/>
                </a:lnTo>
                <a:lnTo>
                  <a:pt x="594089" y="29283"/>
                </a:lnTo>
                <a:lnTo>
                  <a:pt x="551348" y="15069"/>
                </a:lnTo>
                <a:lnTo>
                  <a:pt x="507004" y="5303"/>
                </a:lnTo>
                <a:lnTo>
                  <a:pt x="461359" y="206"/>
                </a:lnTo>
                <a:lnTo>
                  <a:pt x="4147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144035" y="227434"/>
            <a:ext cx="871219" cy="871855"/>
          </a:xfrm>
          <a:custGeom>
            <a:avLst/>
            <a:gdLst/>
            <a:ahLst/>
            <a:cxnLst/>
            <a:rect l="l" t="t" r="r" b="b"/>
            <a:pathLst>
              <a:path w="871220" h="871855">
                <a:moveTo>
                  <a:pt x="503826" y="866319"/>
                </a:moveTo>
                <a:lnTo>
                  <a:pt x="550355" y="856358"/>
                </a:lnTo>
                <a:lnTo>
                  <a:pt x="594648" y="841750"/>
                </a:lnTo>
                <a:lnTo>
                  <a:pt x="636484" y="822798"/>
                </a:lnTo>
                <a:lnTo>
                  <a:pt x="675640" y="799808"/>
                </a:lnTo>
                <a:lnTo>
                  <a:pt x="711897" y="773083"/>
                </a:lnTo>
                <a:lnTo>
                  <a:pt x="745032" y="742928"/>
                </a:lnTo>
                <a:lnTo>
                  <a:pt x="774825" y="709648"/>
                </a:lnTo>
                <a:lnTo>
                  <a:pt x="801055" y="673546"/>
                </a:lnTo>
                <a:lnTo>
                  <a:pt x="823500" y="634928"/>
                </a:lnTo>
                <a:lnTo>
                  <a:pt x="841939" y="594096"/>
                </a:lnTo>
                <a:lnTo>
                  <a:pt x="856152" y="551357"/>
                </a:lnTo>
                <a:lnTo>
                  <a:pt x="865916" y="507013"/>
                </a:lnTo>
                <a:lnTo>
                  <a:pt x="871011" y="461369"/>
                </a:lnTo>
                <a:lnTo>
                  <a:pt x="871216" y="414730"/>
                </a:lnTo>
                <a:lnTo>
                  <a:pt x="866309" y="367400"/>
                </a:lnTo>
                <a:lnTo>
                  <a:pt x="856350" y="320870"/>
                </a:lnTo>
                <a:lnTo>
                  <a:pt x="841743" y="276577"/>
                </a:lnTo>
                <a:lnTo>
                  <a:pt x="822793" y="234742"/>
                </a:lnTo>
                <a:lnTo>
                  <a:pt x="799803" y="195585"/>
                </a:lnTo>
                <a:lnTo>
                  <a:pt x="773078" y="159328"/>
                </a:lnTo>
                <a:lnTo>
                  <a:pt x="742924" y="126193"/>
                </a:lnTo>
                <a:lnTo>
                  <a:pt x="709643" y="96399"/>
                </a:lnTo>
                <a:lnTo>
                  <a:pt x="673541" y="70169"/>
                </a:lnTo>
                <a:lnTo>
                  <a:pt x="634921" y="47723"/>
                </a:lnTo>
                <a:lnTo>
                  <a:pt x="594089" y="29283"/>
                </a:lnTo>
                <a:lnTo>
                  <a:pt x="551348" y="15069"/>
                </a:lnTo>
                <a:lnTo>
                  <a:pt x="507004" y="5303"/>
                </a:lnTo>
                <a:lnTo>
                  <a:pt x="461359" y="206"/>
                </a:lnTo>
                <a:lnTo>
                  <a:pt x="414720" y="0"/>
                </a:lnTo>
                <a:lnTo>
                  <a:pt x="367390" y="4904"/>
                </a:lnTo>
                <a:lnTo>
                  <a:pt x="320860" y="14865"/>
                </a:lnTo>
                <a:lnTo>
                  <a:pt x="276567" y="29474"/>
                </a:lnTo>
                <a:lnTo>
                  <a:pt x="234732" y="48425"/>
                </a:lnTo>
                <a:lnTo>
                  <a:pt x="195575" y="71416"/>
                </a:lnTo>
                <a:lnTo>
                  <a:pt x="159318" y="98141"/>
                </a:lnTo>
                <a:lnTo>
                  <a:pt x="126183" y="128296"/>
                </a:lnTo>
                <a:lnTo>
                  <a:pt x="96390" y="161576"/>
                </a:lnTo>
                <a:lnTo>
                  <a:pt x="70160" y="197679"/>
                </a:lnTo>
                <a:lnTo>
                  <a:pt x="47715" y="236298"/>
                </a:lnTo>
                <a:lnTo>
                  <a:pt x="29276" y="277131"/>
                </a:lnTo>
                <a:lnTo>
                  <a:pt x="15064" y="319872"/>
                </a:lnTo>
                <a:lnTo>
                  <a:pt x="5299" y="364217"/>
                </a:lnTo>
                <a:lnTo>
                  <a:pt x="204" y="409862"/>
                </a:lnTo>
                <a:lnTo>
                  <a:pt x="0" y="456504"/>
                </a:lnTo>
                <a:lnTo>
                  <a:pt x="4906" y="503836"/>
                </a:lnTo>
                <a:lnTo>
                  <a:pt x="14865" y="550366"/>
                </a:lnTo>
                <a:lnTo>
                  <a:pt x="29472" y="594659"/>
                </a:lnTo>
                <a:lnTo>
                  <a:pt x="48423" y="636494"/>
                </a:lnTo>
                <a:lnTo>
                  <a:pt x="71412" y="675651"/>
                </a:lnTo>
                <a:lnTo>
                  <a:pt x="98137" y="711907"/>
                </a:lnTo>
                <a:lnTo>
                  <a:pt x="128292" y="745043"/>
                </a:lnTo>
                <a:lnTo>
                  <a:pt x="161572" y="774836"/>
                </a:lnTo>
                <a:lnTo>
                  <a:pt x="197675" y="801065"/>
                </a:lnTo>
                <a:lnTo>
                  <a:pt x="236294" y="823510"/>
                </a:lnTo>
                <a:lnTo>
                  <a:pt x="277126" y="841950"/>
                </a:lnTo>
                <a:lnTo>
                  <a:pt x="319867" y="856162"/>
                </a:lnTo>
                <a:lnTo>
                  <a:pt x="364212" y="865926"/>
                </a:lnTo>
                <a:lnTo>
                  <a:pt x="409856" y="871021"/>
                </a:lnTo>
                <a:lnTo>
                  <a:pt x="456495" y="871226"/>
                </a:lnTo>
                <a:lnTo>
                  <a:pt x="503826" y="866319"/>
                </a:lnTo>
                <a:close/>
              </a:path>
            </a:pathLst>
          </a:custGeom>
          <a:ln w="43014">
            <a:solidFill>
              <a:srgbClr val="696A6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249059" y="509334"/>
            <a:ext cx="670560" cy="208915"/>
          </a:xfrm>
          <a:custGeom>
            <a:avLst/>
            <a:gdLst/>
            <a:ahLst/>
            <a:cxnLst/>
            <a:rect l="l" t="t" r="r" b="b"/>
            <a:pathLst>
              <a:path w="670559" h="208915">
                <a:moveTo>
                  <a:pt x="101091" y="1257"/>
                </a:moveTo>
                <a:lnTo>
                  <a:pt x="60420" y="8614"/>
                </a:lnTo>
                <a:lnTo>
                  <a:pt x="28433" y="29476"/>
                </a:lnTo>
                <a:lnTo>
                  <a:pt x="7503" y="62025"/>
                </a:lnTo>
                <a:lnTo>
                  <a:pt x="0" y="104444"/>
                </a:lnTo>
                <a:lnTo>
                  <a:pt x="7096" y="146289"/>
                </a:lnTo>
                <a:lnTo>
                  <a:pt x="27698" y="179209"/>
                </a:lnTo>
                <a:lnTo>
                  <a:pt x="60779" y="200756"/>
                </a:lnTo>
                <a:lnTo>
                  <a:pt x="105308" y="208483"/>
                </a:lnTo>
                <a:lnTo>
                  <a:pt x="126409" y="207443"/>
                </a:lnTo>
                <a:lnTo>
                  <a:pt x="145580" y="204589"/>
                </a:lnTo>
                <a:lnTo>
                  <a:pt x="163883" y="200312"/>
                </a:lnTo>
                <a:lnTo>
                  <a:pt x="182384" y="195008"/>
                </a:lnTo>
                <a:lnTo>
                  <a:pt x="179900" y="182372"/>
                </a:lnTo>
                <a:lnTo>
                  <a:pt x="106146" y="182372"/>
                </a:lnTo>
                <a:lnTo>
                  <a:pt x="76891" y="177601"/>
                </a:lnTo>
                <a:lnTo>
                  <a:pt x="54073" y="164104"/>
                </a:lnTo>
                <a:lnTo>
                  <a:pt x="38441" y="143104"/>
                </a:lnTo>
                <a:lnTo>
                  <a:pt x="30746" y="115824"/>
                </a:lnTo>
                <a:lnTo>
                  <a:pt x="192912" y="115824"/>
                </a:lnTo>
                <a:lnTo>
                  <a:pt x="194170" y="106553"/>
                </a:lnTo>
                <a:lnTo>
                  <a:pt x="194602" y="103187"/>
                </a:lnTo>
                <a:lnTo>
                  <a:pt x="194524" y="93078"/>
                </a:lnTo>
                <a:lnTo>
                  <a:pt x="29908" y="93078"/>
                </a:lnTo>
                <a:lnTo>
                  <a:pt x="36718" y="65003"/>
                </a:lnTo>
                <a:lnTo>
                  <a:pt x="51546" y="43481"/>
                </a:lnTo>
                <a:lnTo>
                  <a:pt x="73560" y="29698"/>
                </a:lnTo>
                <a:lnTo>
                  <a:pt x="101930" y="24841"/>
                </a:lnTo>
                <a:lnTo>
                  <a:pt x="166268" y="24841"/>
                </a:lnTo>
                <a:lnTo>
                  <a:pt x="138739" y="7674"/>
                </a:lnTo>
                <a:lnTo>
                  <a:pt x="101091" y="1257"/>
                </a:lnTo>
                <a:close/>
              </a:path>
              <a:path w="670559" h="208915">
                <a:moveTo>
                  <a:pt x="177749" y="171424"/>
                </a:moveTo>
                <a:lnTo>
                  <a:pt x="158863" y="175974"/>
                </a:lnTo>
                <a:lnTo>
                  <a:pt x="141319" y="179422"/>
                </a:lnTo>
                <a:lnTo>
                  <a:pt x="124088" y="181608"/>
                </a:lnTo>
                <a:lnTo>
                  <a:pt x="106146" y="182372"/>
                </a:lnTo>
                <a:lnTo>
                  <a:pt x="179900" y="182372"/>
                </a:lnTo>
                <a:lnTo>
                  <a:pt x="177749" y="171424"/>
                </a:lnTo>
                <a:close/>
              </a:path>
              <a:path w="670559" h="208915">
                <a:moveTo>
                  <a:pt x="166268" y="24841"/>
                </a:moveTo>
                <a:lnTo>
                  <a:pt x="101930" y="24841"/>
                </a:lnTo>
                <a:lnTo>
                  <a:pt x="128732" y="29520"/>
                </a:lnTo>
                <a:lnTo>
                  <a:pt x="149529" y="43005"/>
                </a:lnTo>
                <a:lnTo>
                  <a:pt x="163059" y="64467"/>
                </a:lnTo>
                <a:lnTo>
                  <a:pt x="168059" y="93078"/>
                </a:lnTo>
                <a:lnTo>
                  <a:pt x="194524" y="93078"/>
                </a:lnTo>
                <a:lnTo>
                  <a:pt x="187508" y="55097"/>
                </a:lnTo>
                <a:lnTo>
                  <a:pt x="168216" y="26055"/>
                </a:lnTo>
                <a:lnTo>
                  <a:pt x="166268" y="24841"/>
                </a:lnTo>
                <a:close/>
              </a:path>
              <a:path w="670559" h="208915">
                <a:moveTo>
                  <a:pt x="349173" y="419"/>
                </a:moveTo>
                <a:lnTo>
                  <a:pt x="304760" y="7722"/>
                </a:lnTo>
                <a:lnTo>
                  <a:pt x="270300" y="28528"/>
                </a:lnTo>
                <a:lnTo>
                  <a:pt x="248004" y="61182"/>
                </a:lnTo>
                <a:lnTo>
                  <a:pt x="240080" y="104025"/>
                </a:lnTo>
                <a:lnTo>
                  <a:pt x="247905" y="147002"/>
                </a:lnTo>
                <a:lnTo>
                  <a:pt x="269827" y="179947"/>
                </a:lnTo>
                <a:lnTo>
                  <a:pt x="303517" y="201046"/>
                </a:lnTo>
                <a:lnTo>
                  <a:pt x="346646" y="208483"/>
                </a:lnTo>
                <a:lnTo>
                  <a:pt x="364258" y="207581"/>
                </a:lnTo>
                <a:lnTo>
                  <a:pt x="382973" y="205060"/>
                </a:lnTo>
                <a:lnTo>
                  <a:pt x="401848" y="201196"/>
                </a:lnTo>
                <a:lnTo>
                  <a:pt x="419938" y="196265"/>
                </a:lnTo>
                <a:lnTo>
                  <a:pt x="417188" y="183210"/>
                </a:lnTo>
                <a:lnTo>
                  <a:pt x="347484" y="183210"/>
                </a:lnTo>
                <a:lnTo>
                  <a:pt x="316053" y="177596"/>
                </a:lnTo>
                <a:lnTo>
                  <a:pt x="291258" y="161677"/>
                </a:lnTo>
                <a:lnTo>
                  <a:pt x="274993" y="136832"/>
                </a:lnTo>
                <a:lnTo>
                  <a:pt x="269151" y="104444"/>
                </a:lnTo>
                <a:lnTo>
                  <a:pt x="274987" y="71996"/>
                </a:lnTo>
                <a:lnTo>
                  <a:pt x="291523" y="47007"/>
                </a:lnTo>
                <a:lnTo>
                  <a:pt x="317301" y="30940"/>
                </a:lnTo>
                <a:lnTo>
                  <a:pt x="350862" y="25260"/>
                </a:lnTo>
                <a:lnTo>
                  <a:pt x="413116" y="25260"/>
                </a:lnTo>
                <a:lnTo>
                  <a:pt x="415721" y="10947"/>
                </a:lnTo>
                <a:lnTo>
                  <a:pt x="399814" y="6457"/>
                </a:lnTo>
                <a:lnTo>
                  <a:pt x="382604" y="3154"/>
                </a:lnTo>
                <a:lnTo>
                  <a:pt x="365317" y="1115"/>
                </a:lnTo>
                <a:lnTo>
                  <a:pt x="349173" y="419"/>
                </a:lnTo>
                <a:close/>
              </a:path>
              <a:path w="670559" h="208915">
                <a:moveTo>
                  <a:pt x="414883" y="172262"/>
                </a:moveTo>
                <a:lnTo>
                  <a:pt x="396649" y="176636"/>
                </a:lnTo>
                <a:lnTo>
                  <a:pt x="378655" y="180103"/>
                </a:lnTo>
                <a:lnTo>
                  <a:pt x="361925" y="182387"/>
                </a:lnTo>
                <a:lnTo>
                  <a:pt x="347484" y="183210"/>
                </a:lnTo>
                <a:lnTo>
                  <a:pt x="417188" y="183210"/>
                </a:lnTo>
                <a:lnTo>
                  <a:pt x="414883" y="172262"/>
                </a:lnTo>
                <a:close/>
              </a:path>
              <a:path w="670559" h="208915">
                <a:moveTo>
                  <a:pt x="413116" y="25260"/>
                </a:moveTo>
                <a:lnTo>
                  <a:pt x="350862" y="25260"/>
                </a:lnTo>
                <a:lnTo>
                  <a:pt x="364422" y="25873"/>
                </a:lnTo>
                <a:lnTo>
                  <a:pt x="379445" y="27633"/>
                </a:lnTo>
                <a:lnTo>
                  <a:pt x="395338" y="30419"/>
                </a:lnTo>
                <a:lnTo>
                  <a:pt x="411505" y="34112"/>
                </a:lnTo>
                <a:lnTo>
                  <a:pt x="413116" y="25260"/>
                </a:lnTo>
                <a:close/>
              </a:path>
              <a:path w="670559" h="208915">
                <a:moveTo>
                  <a:pt x="563562" y="0"/>
                </a:moveTo>
                <a:lnTo>
                  <a:pt x="520610" y="7488"/>
                </a:lnTo>
                <a:lnTo>
                  <a:pt x="486900" y="28638"/>
                </a:lnTo>
                <a:lnTo>
                  <a:pt x="464880" y="61475"/>
                </a:lnTo>
                <a:lnTo>
                  <a:pt x="456996" y="104025"/>
                </a:lnTo>
                <a:lnTo>
                  <a:pt x="464880" y="146890"/>
                </a:lnTo>
                <a:lnTo>
                  <a:pt x="486900" y="180000"/>
                </a:lnTo>
                <a:lnTo>
                  <a:pt x="520610" y="201341"/>
                </a:lnTo>
                <a:lnTo>
                  <a:pt x="563562" y="208902"/>
                </a:lnTo>
                <a:lnTo>
                  <a:pt x="606684" y="201341"/>
                </a:lnTo>
                <a:lnTo>
                  <a:pt x="635965" y="182791"/>
                </a:lnTo>
                <a:lnTo>
                  <a:pt x="563562" y="182791"/>
                </a:lnTo>
                <a:lnTo>
                  <a:pt x="532504" y="177118"/>
                </a:lnTo>
                <a:lnTo>
                  <a:pt x="508122" y="161101"/>
                </a:lnTo>
                <a:lnTo>
                  <a:pt x="492191" y="136237"/>
                </a:lnTo>
                <a:lnTo>
                  <a:pt x="486486" y="104025"/>
                </a:lnTo>
                <a:lnTo>
                  <a:pt x="492191" y="72194"/>
                </a:lnTo>
                <a:lnTo>
                  <a:pt x="508122" y="47747"/>
                </a:lnTo>
                <a:lnTo>
                  <a:pt x="532504" y="32064"/>
                </a:lnTo>
                <a:lnTo>
                  <a:pt x="563562" y="26530"/>
                </a:lnTo>
                <a:lnTo>
                  <a:pt x="637012" y="26530"/>
                </a:lnTo>
                <a:lnTo>
                  <a:pt x="606684" y="7488"/>
                </a:lnTo>
                <a:lnTo>
                  <a:pt x="563562" y="0"/>
                </a:lnTo>
                <a:close/>
              </a:path>
              <a:path w="670559" h="208915">
                <a:moveTo>
                  <a:pt x="637012" y="26530"/>
                </a:moveTo>
                <a:lnTo>
                  <a:pt x="563562" y="26530"/>
                </a:lnTo>
                <a:lnTo>
                  <a:pt x="594797" y="32064"/>
                </a:lnTo>
                <a:lnTo>
                  <a:pt x="619159" y="47747"/>
                </a:lnTo>
                <a:lnTo>
                  <a:pt x="634992" y="72194"/>
                </a:lnTo>
                <a:lnTo>
                  <a:pt x="640638" y="104025"/>
                </a:lnTo>
                <a:lnTo>
                  <a:pt x="634992" y="136237"/>
                </a:lnTo>
                <a:lnTo>
                  <a:pt x="619159" y="161101"/>
                </a:lnTo>
                <a:lnTo>
                  <a:pt x="594797" y="177118"/>
                </a:lnTo>
                <a:lnTo>
                  <a:pt x="563562" y="182791"/>
                </a:lnTo>
                <a:lnTo>
                  <a:pt x="635965" y="182791"/>
                </a:lnTo>
                <a:lnTo>
                  <a:pt x="640370" y="180000"/>
                </a:lnTo>
                <a:lnTo>
                  <a:pt x="662290" y="146890"/>
                </a:lnTo>
                <a:lnTo>
                  <a:pt x="670115" y="104025"/>
                </a:lnTo>
                <a:lnTo>
                  <a:pt x="662290" y="61475"/>
                </a:lnTo>
                <a:lnTo>
                  <a:pt x="640370" y="28638"/>
                </a:lnTo>
                <a:lnTo>
                  <a:pt x="637012" y="2653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560341" y="781859"/>
            <a:ext cx="227307" cy="243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409875" y="737236"/>
            <a:ext cx="225425" cy="287020"/>
          </a:xfrm>
          <a:custGeom>
            <a:avLst/>
            <a:gdLst/>
            <a:ahLst/>
            <a:cxnLst/>
            <a:rect l="l" t="t" r="r" b="b"/>
            <a:pathLst>
              <a:path w="225425" h="287019">
                <a:moveTo>
                  <a:pt x="35896" y="0"/>
                </a:moveTo>
                <a:lnTo>
                  <a:pt x="2697" y="65725"/>
                </a:lnTo>
                <a:lnTo>
                  <a:pt x="0" y="125569"/>
                </a:lnTo>
                <a:lnTo>
                  <a:pt x="24161" y="195605"/>
                </a:lnTo>
                <a:lnTo>
                  <a:pt x="74959" y="252667"/>
                </a:lnTo>
                <a:lnTo>
                  <a:pt x="128695" y="279131"/>
                </a:lnTo>
                <a:lnTo>
                  <a:pt x="172030" y="286457"/>
                </a:lnTo>
                <a:lnTo>
                  <a:pt x="191624" y="286105"/>
                </a:lnTo>
                <a:lnTo>
                  <a:pt x="223563" y="225701"/>
                </a:lnTo>
                <a:lnTo>
                  <a:pt x="225184" y="166806"/>
                </a:lnTo>
                <a:lnTo>
                  <a:pt x="198139" y="93129"/>
                </a:lnTo>
                <a:lnTo>
                  <a:pt x="149343" y="37722"/>
                </a:lnTo>
                <a:lnTo>
                  <a:pt x="97244" y="10198"/>
                </a:lnTo>
                <a:lnTo>
                  <a:pt x="55032" y="856"/>
                </a:lnTo>
                <a:lnTo>
                  <a:pt x="35896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409875" y="737236"/>
            <a:ext cx="225425" cy="287020"/>
          </a:xfrm>
          <a:custGeom>
            <a:avLst/>
            <a:gdLst/>
            <a:ahLst/>
            <a:cxnLst/>
            <a:rect l="l" t="t" r="r" b="b"/>
            <a:pathLst>
              <a:path w="225425" h="287019">
                <a:moveTo>
                  <a:pt x="200247" y="281177"/>
                </a:moveTo>
                <a:lnTo>
                  <a:pt x="209756" y="265322"/>
                </a:lnTo>
                <a:lnTo>
                  <a:pt x="223563" y="225701"/>
                </a:lnTo>
                <a:lnTo>
                  <a:pt x="225184" y="166806"/>
                </a:lnTo>
                <a:lnTo>
                  <a:pt x="198139" y="93129"/>
                </a:lnTo>
                <a:lnTo>
                  <a:pt x="149343" y="37722"/>
                </a:lnTo>
                <a:lnTo>
                  <a:pt x="97244" y="10198"/>
                </a:lnTo>
                <a:lnTo>
                  <a:pt x="55032" y="856"/>
                </a:lnTo>
                <a:lnTo>
                  <a:pt x="35896" y="0"/>
                </a:lnTo>
                <a:lnTo>
                  <a:pt x="29407" y="292"/>
                </a:lnTo>
                <a:lnTo>
                  <a:pt x="25876" y="5740"/>
                </a:lnTo>
                <a:lnTo>
                  <a:pt x="16555" y="23355"/>
                </a:lnTo>
                <a:lnTo>
                  <a:pt x="2697" y="65725"/>
                </a:lnTo>
                <a:lnTo>
                  <a:pt x="0" y="125569"/>
                </a:lnTo>
                <a:lnTo>
                  <a:pt x="24161" y="195605"/>
                </a:lnTo>
                <a:lnTo>
                  <a:pt x="74959" y="252667"/>
                </a:lnTo>
                <a:lnTo>
                  <a:pt x="128695" y="279131"/>
                </a:lnTo>
                <a:lnTo>
                  <a:pt x="172030" y="286457"/>
                </a:lnTo>
                <a:lnTo>
                  <a:pt x="191624" y="286105"/>
                </a:lnTo>
                <a:lnTo>
                  <a:pt x="196983" y="285483"/>
                </a:lnTo>
                <a:lnTo>
                  <a:pt x="200247" y="281177"/>
                </a:lnTo>
                <a:close/>
              </a:path>
            </a:pathLst>
          </a:custGeom>
          <a:ln w="2523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467367" y="787049"/>
            <a:ext cx="151765" cy="2321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916862" y="3905956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916862" y="3905956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120000">
            <a:off x="6177520" y="4066363"/>
            <a:ext cx="30717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120000">
            <a:off x="6018469" y="4237784"/>
            <a:ext cx="6796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314" sz="180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314" sz="18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120000">
            <a:off x="6115595" y="4436519"/>
            <a:ext cx="548031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1,000m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44425" y="5449033"/>
            <a:ext cx="2690581" cy="3816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788567" y="391186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107" y="0"/>
                </a:moveTo>
                <a:lnTo>
                  <a:pt x="381021" y="5086"/>
                </a:lnTo>
                <a:lnTo>
                  <a:pt x="332765" y="15416"/>
                </a:lnTo>
                <a:lnTo>
                  <a:pt x="286828" y="30567"/>
                </a:lnTo>
                <a:lnTo>
                  <a:pt x="243440" y="50222"/>
                </a:lnTo>
                <a:lnTo>
                  <a:pt x="202831" y="74066"/>
                </a:lnTo>
                <a:lnTo>
                  <a:pt x="165229" y="101782"/>
                </a:lnTo>
                <a:lnTo>
                  <a:pt x="130865" y="133056"/>
                </a:lnTo>
                <a:lnTo>
                  <a:pt x="99966" y="167572"/>
                </a:lnTo>
                <a:lnTo>
                  <a:pt x="72764" y="205013"/>
                </a:lnTo>
                <a:lnTo>
                  <a:pt x="49486" y="245065"/>
                </a:lnTo>
                <a:lnTo>
                  <a:pt x="30363" y="287412"/>
                </a:lnTo>
                <a:lnTo>
                  <a:pt x="15623" y="331738"/>
                </a:lnTo>
                <a:lnTo>
                  <a:pt x="5496" y="377728"/>
                </a:lnTo>
                <a:lnTo>
                  <a:pt x="212" y="425066"/>
                </a:lnTo>
                <a:lnTo>
                  <a:pt x="0" y="473435"/>
                </a:lnTo>
                <a:lnTo>
                  <a:pt x="5088" y="522522"/>
                </a:lnTo>
                <a:lnTo>
                  <a:pt x="15416" y="570778"/>
                </a:lnTo>
                <a:lnTo>
                  <a:pt x="30565" y="616715"/>
                </a:lnTo>
                <a:lnTo>
                  <a:pt x="50218" y="660102"/>
                </a:lnTo>
                <a:lnTo>
                  <a:pt x="74060" y="700711"/>
                </a:lnTo>
                <a:lnTo>
                  <a:pt x="101776" y="738313"/>
                </a:lnTo>
                <a:lnTo>
                  <a:pt x="133048" y="772678"/>
                </a:lnTo>
                <a:lnTo>
                  <a:pt x="167563" y="803576"/>
                </a:lnTo>
                <a:lnTo>
                  <a:pt x="205004" y="830779"/>
                </a:lnTo>
                <a:lnTo>
                  <a:pt x="245056" y="854057"/>
                </a:lnTo>
                <a:lnTo>
                  <a:pt x="287403" y="873180"/>
                </a:lnTo>
                <a:lnTo>
                  <a:pt x="331728" y="887920"/>
                </a:lnTo>
                <a:lnTo>
                  <a:pt x="377718" y="898046"/>
                </a:lnTo>
                <a:lnTo>
                  <a:pt x="425055" y="903331"/>
                </a:lnTo>
                <a:lnTo>
                  <a:pt x="473425" y="903543"/>
                </a:lnTo>
                <a:lnTo>
                  <a:pt x="522511" y="898455"/>
                </a:lnTo>
                <a:lnTo>
                  <a:pt x="570768" y="888124"/>
                </a:lnTo>
                <a:lnTo>
                  <a:pt x="616704" y="872973"/>
                </a:lnTo>
                <a:lnTo>
                  <a:pt x="660092" y="853318"/>
                </a:lnTo>
                <a:lnTo>
                  <a:pt x="700701" y="829475"/>
                </a:lnTo>
                <a:lnTo>
                  <a:pt x="738303" y="801759"/>
                </a:lnTo>
                <a:lnTo>
                  <a:pt x="772668" y="770485"/>
                </a:lnTo>
                <a:lnTo>
                  <a:pt x="803566" y="735970"/>
                </a:lnTo>
                <a:lnTo>
                  <a:pt x="830769" y="698529"/>
                </a:lnTo>
                <a:lnTo>
                  <a:pt x="854046" y="658478"/>
                </a:lnTo>
                <a:lnTo>
                  <a:pt x="873170" y="616132"/>
                </a:lnTo>
                <a:lnTo>
                  <a:pt x="887909" y="571807"/>
                </a:lnTo>
                <a:lnTo>
                  <a:pt x="898036" y="525819"/>
                </a:lnTo>
                <a:lnTo>
                  <a:pt x="903320" y="478483"/>
                </a:lnTo>
                <a:lnTo>
                  <a:pt x="903533" y="430115"/>
                </a:lnTo>
                <a:lnTo>
                  <a:pt x="898444" y="381031"/>
                </a:lnTo>
                <a:lnTo>
                  <a:pt x="888116" y="332775"/>
                </a:lnTo>
                <a:lnTo>
                  <a:pt x="872967" y="286838"/>
                </a:lnTo>
                <a:lnTo>
                  <a:pt x="853314" y="243451"/>
                </a:lnTo>
                <a:lnTo>
                  <a:pt x="829472" y="202841"/>
                </a:lnTo>
                <a:lnTo>
                  <a:pt x="801757" y="165239"/>
                </a:lnTo>
                <a:lnTo>
                  <a:pt x="770484" y="130874"/>
                </a:lnTo>
                <a:lnTo>
                  <a:pt x="735969" y="99975"/>
                </a:lnTo>
                <a:lnTo>
                  <a:pt x="698528" y="72772"/>
                </a:lnTo>
                <a:lnTo>
                  <a:pt x="658476" y="49493"/>
                </a:lnTo>
                <a:lnTo>
                  <a:pt x="616130" y="30369"/>
                </a:lnTo>
                <a:lnTo>
                  <a:pt x="571804" y="15628"/>
                </a:lnTo>
                <a:lnTo>
                  <a:pt x="525814" y="5500"/>
                </a:lnTo>
                <a:lnTo>
                  <a:pt x="478477" y="214"/>
                </a:lnTo>
                <a:lnTo>
                  <a:pt x="430107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88567" y="391186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511" y="898455"/>
                </a:moveTo>
                <a:lnTo>
                  <a:pt x="570768" y="888124"/>
                </a:lnTo>
                <a:lnTo>
                  <a:pt x="616704" y="872973"/>
                </a:lnTo>
                <a:lnTo>
                  <a:pt x="660092" y="853318"/>
                </a:lnTo>
                <a:lnTo>
                  <a:pt x="700701" y="829475"/>
                </a:lnTo>
                <a:lnTo>
                  <a:pt x="738303" y="801759"/>
                </a:lnTo>
                <a:lnTo>
                  <a:pt x="772668" y="770485"/>
                </a:lnTo>
                <a:lnTo>
                  <a:pt x="803566" y="735970"/>
                </a:lnTo>
                <a:lnTo>
                  <a:pt x="830769" y="698529"/>
                </a:lnTo>
                <a:lnTo>
                  <a:pt x="854046" y="658478"/>
                </a:lnTo>
                <a:lnTo>
                  <a:pt x="873170" y="616132"/>
                </a:lnTo>
                <a:lnTo>
                  <a:pt x="887909" y="571807"/>
                </a:lnTo>
                <a:lnTo>
                  <a:pt x="898036" y="525819"/>
                </a:lnTo>
                <a:lnTo>
                  <a:pt x="903320" y="478483"/>
                </a:lnTo>
                <a:lnTo>
                  <a:pt x="903533" y="430115"/>
                </a:lnTo>
                <a:lnTo>
                  <a:pt x="898444" y="381031"/>
                </a:lnTo>
                <a:lnTo>
                  <a:pt x="888116" y="332775"/>
                </a:lnTo>
                <a:lnTo>
                  <a:pt x="872967" y="286838"/>
                </a:lnTo>
                <a:lnTo>
                  <a:pt x="853314" y="243451"/>
                </a:lnTo>
                <a:lnTo>
                  <a:pt x="829472" y="202841"/>
                </a:lnTo>
                <a:lnTo>
                  <a:pt x="801757" y="165239"/>
                </a:lnTo>
                <a:lnTo>
                  <a:pt x="770484" y="130874"/>
                </a:lnTo>
                <a:lnTo>
                  <a:pt x="735969" y="99975"/>
                </a:lnTo>
                <a:lnTo>
                  <a:pt x="698528" y="72772"/>
                </a:lnTo>
                <a:lnTo>
                  <a:pt x="658476" y="49493"/>
                </a:lnTo>
                <a:lnTo>
                  <a:pt x="616130" y="30369"/>
                </a:lnTo>
                <a:lnTo>
                  <a:pt x="571804" y="15628"/>
                </a:lnTo>
                <a:lnTo>
                  <a:pt x="525814" y="5500"/>
                </a:lnTo>
                <a:lnTo>
                  <a:pt x="478477" y="214"/>
                </a:lnTo>
                <a:lnTo>
                  <a:pt x="430107" y="0"/>
                </a:lnTo>
                <a:lnTo>
                  <a:pt x="381021" y="5086"/>
                </a:lnTo>
                <a:lnTo>
                  <a:pt x="332765" y="15416"/>
                </a:lnTo>
                <a:lnTo>
                  <a:pt x="286828" y="30567"/>
                </a:lnTo>
                <a:lnTo>
                  <a:pt x="243440" y="50222"/>
                </a:lnTo>
                <a:lnTo>
                  <a:pt x="202831" y="74066"/>
                </a:lnTo>
                <a:lnTo>
                  <a:pt x="165229" y="101782"/>
                </a:lnTo>
                <a:lnTo>
                  <a:pt x="130865" y="133056"/>
                </a:lnTo>
                <a:lnTo>
                  <a:pt x="99966" y="167572"/>
                </a:lnTo>
                <a:lnTo>
                  <a:pt x="72764" y="205013"/>
                </a:lnTo>
                <a:lnTo>
                  <a:pt x="49486" y="245065"/>
                </a:lnTo>
                <a:lnTo>
                  <a:pt x="30363" y="287412"/>
                </a:lnTo>
                <a:lnTo>
                  <a:pt x="15623" y="331738"/>
                </a:lnTo>
                <a:lnTo>
                  <a:pt x="5496" y="377728"/>
                </a:lnTo>
                <a:lnTo>
                  <a:pt x="212" y="425066"/>
                </a:lnTo>
                <a:lnTo>
                  <a:pt x="0" y="473435"/>
                </a:lnTo>
                <a:lnTo>
                  <a:pt x="5088" y="522522"/>
                </a:lnTo>
                <a:lnTo>
                  <a:pt x="15416" y="570778"/>
                </a:lnTo>
                <a:lnTo>
                  <a:pt x="30565" y="616715"/>
                </a:lnTo>
                <a:lnTo>
                  <a:pt x="50218" y="660102"/>
                </a:lnTo>
                <a:lnTo>
                  <a:pt x="74060" y="700711"/>
                </a:lnTo>
                <a:lnTo>
                  <a:pt x="101776" y="738313"/>
                </a:lnTo>
                <a:lnTo>
                  <a:pt x="133048" y="772678"/>
                </a:lnTo>
                <a:lnTo>
                  <a:pt x="167563" y="803576"/>
                </a:lnTo>
                <a:lnTo>
                  <a:pt x="205004" y="830779"/>
                </a:lnTo>
                <a:lnTo>
                  <a:pt x="245056" y="854057"/>
                </a:lnTo>
                <a:lnTo>
                  <a:pt x="287403" y="873180"/>
                </a:lnTo>
                <a:lnTo>
                  <a:pt x="331728" y="887920"/>
                </a:lnTo>
                <a:lnTo>
                  <a:pt x="377718" y="898046"/>
                </a:lnTo>
                <a:lnTo>
                  <a:pt x="425055" y="903331"/>
                </a:lnTo>
                <a:lnTo>
                  <a:pt x="473425" y="903543"/>
                </a:lnTo>
                <a:lnTo>
                  <a:pt x="522511" y="898455"/>
                </a:lnTo>
                <a:close/>
              </a:path>
            </a:pathLst>
          </a:custGeom>
          <a:ln w="46634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 rot="21120000">
            <a:off x="3937061" y="4117667"/>
            <a:ext cx="56649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pad</a:t>
            </a:r>
            <a:r>
              <a:rPr dirty="0" sz="1350" spc="-1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057" sz="2025" spc="1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endParaRPr baseline="2057" sz="2025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 rot="21120000">
            <a:off x="3951459" y="4293302"/>
            <a:ext cx="593147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screen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/>
          <p:nvPr/>
        </p:nvSpPr>
        <p:spPr>
          <a:xfrm rot="21120000">
            <a:off x="4069782" y="4468924"/>
            <a:ext cx="412504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2019-11-13T03:17:49Z</dcterms:created>
  <dcterms:modified xsi:type="dcterms:W3CDTF">2019-11-13T03:17:49Z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2019-11-13T00:00:00Z</vt:filetime>
  </property>
</Properties>
</file>