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19934" y="1392912"/>
            <a:ext cx="6161710" cy="14523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213" y="5034894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3398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9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390140" cy="1164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4295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Synonymise your </a:t>
            </a:r>
            <a:r>
              <a:rPr dirty="0" sz="1000">
                <a:latin typeface="Century Gothic"/>
                <a:cs typeface="Century Gothic"/>
              </a:rPr>
              <a:t>client’s </a:t>
            </a:r>
            <a:r>
              <a:rPr dirty="0" sz="1000" spc="-5">
                <a:latin typeface="Century Gothic"/>
                <a:cs typeface="Century Gothic"/>
              </a:rPr>
              <a:t>brand with  </a:t>
            </a:r>
            <a:r>
              <a:rPr dirty="0" sz="1000">
                <a:latin typeface="Century Gothic"/>
                <a:cs typeface="Century Gothic"/>
              </a:rPr>
              <a:t>eco-awareness using the </a:t>
            </a:r>
            <a:r>
              <a:rPr dirty="0" sz="1000" spc="-5">
                <a:latin typeface="Century Gothic"/>
                <a:cs typeface="Century Gothic"/>
              </a:rPr>
              <a:t>Sage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Paper 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Pen. Clip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tip </a:t>
            </a:r>
            <a:r>
              <a:rPr dirty="0" sz="1000" spc="-5">
                <a:latin typeface="Century Gothic"/>
                <a:cs typeface="Century Gothic"/>
              </a:rPr>
              <a:t>available  in </a:t>
            </a:r>
            <a:r>
              <a:rPr dirty="0" sz="1000">
                <a:latin typeface="Century Gothic"/>
                <a:cs typeface="Century Gothic"/>
              </a:rPr>
              <a:t>a range of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colorways.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 print, </a:t>
            </a:r>
            <a:r>
              <a:rPr dirty="0" sz="1000">
                <a:latin typeface="Century Gothic"/>
                <a:cs typeface="Century Gothic"/>
              </a:rPr>
              <a:t>full colour </a:t>
            </a:r>
            <a:r>
              <a:rPr dirty="0" sz="1000" spc="-5">
                <a:latin typeface="Century Gothic"/>
                <a:cs typeface="Century Gothic"/>
              </a:rPr>
              <a:t>digital  print, and </a:t>
            </a:r>
            <a:r>
              <a:rPr dirty="0" sz="1000">
                <a:latin typeface="Century Gothic"/>
                <a:cs typeface="Century Gothic"/>
              </a:rPr>
              <a:t>rotary </a:t>
            </a:r>
            <a:r>
              <a:rPr dirty="0" sz="1000" spc="-5">
                <a:latin typeface="Century Gothic"/>
                <a:cs typeface="Century Gothic"/>
              </a:rPr>
              <a:t>screen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37400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Z427</a:t>
            </a:r>
            <a:r>
              <a:rPr dirty="0" sz="4000" spc="-405"/>
              <a:t> </a:t>
            </a:r>
            <a:r>
              <a:rPr dirty="0" spc="-45"/>
              <a:t>Eco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5"/>
              <a:t>Recycled </a:t>
            </a:r>
            <a:r>
              <a:rPr dirty="0" spc="-50"/>
              <a:t>Paper </a:t>
            </a:r>
            <a:r>
              <a:rPr dirty="0" spc="-65"/>
              <a:t>Sage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5299" y="6512853"/>
            <a:ext cx="137795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5240" marR="5080">
              <a:lnSpc>
                <a:spcPct val="100000"/>
              </a:lnSpc>
              <a:spcBef>
                <a:spcPts val="715"/>
              </a:spcBef>
            </a:pPr>
            <a:r>
              <a:rPr dirty="0" sz="1000">
                <a:latin typeface="Century Gothic"/>
                <a:cs typeface="Century Gothic"/>
              </a:rPr>
              <a:t>Pad Print: </a:t>
            </a: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Wrap Print: </a:t>
            </a: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3708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53708" y="58301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3708" y="6117107"/>
            <a:ext cx="370205" cy="434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5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13045" y="5457596"/>
            <a:ext cx="2618092" cy="1150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67996" y="390814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118" y="0"/>
                </a:move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67996" y="390814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522" y="898455"/>
                </a:move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close/>
              </a:path>
            </a:pathLst>
          </a:custGeom>
          <a:ln w="4663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5099419" y="4150980"/>
            <a:ext cx="42084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70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5054632" y="4350214"/>
            <a:ext cx="5733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70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21858" y="390596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118" y="0"/>
                </a:move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21858" y="390596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522" y="898455"/>
                </a:move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close/>
              </a:path>
            </a:pathLst>
          </a:custGeom>
          <a:ln w="4663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3970360" y="4111766"/>
            <a:ext cx="5664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pad</a:t>
            </a:r>
            <a:r>
              <a:rPr dirty="0" sz="135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057" sz="2025" spc="1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endParaRPr baseline="2057" sz="2025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3984758" y="4287401"/>
            <a:ext cx="593147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screen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4103081" y="4463024"/>
            <a:ext cx="412504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31335" y="227434"/>
            <a:ext cx="871219" cy="871855"/>
          </a:xfrm>
          <a:custGeom>
            <a:avLst/>
            <a:gdLst/>
            <a:ahLst/>
            <a:cxnLst/>
            <a:rect l="l" t="t" r="r" b="b"/>
            <a:pathLst>
              <a:path w="871220" h="871855">
                <a:moveTo>
                  <a:pt x="414720" y="0"/>
                </a:moveTo>
                <a:lnTo>
                  <a:pt x="367390" y="4904"/>
                </a:lnTo>
                <a:lnTo>
                  <a:pt x="320860" y="14865"/>
                </a:lnTo>
                <a:lnTo>
                  <a:pt x="276567" y="29474"/>
                </a:lnTo>
                <a:lnTo>
                  <a:pt x="234732" y="48425"/>
                </a:lnTo>
                <a:lnTo>
                  <a:pt x="195575" y="71416"/>
                </a:lnTo>
                <a:lnTo>
                  <a:pt x="159318" y="98141"/>
                </a:lnTo>
                <a:lnTo>
                  <a:pt x="126183" y="128296"/>
                </a:lnTo>
                <a:lnTo>
                  <a:pt x="96390" y="161576"/>
                </a:lnTo>
                <a:lnTo>
                  <a:pt x="70160" y="197679"/>
                </a:lnTo>
                <a:lnTo>
                  <a:pt x="47715" y="236298"/>
                </a:lnTo>
                <a:lnTo>
                  <a:pt x="29276" y="277131"/>
                </a:lnTo>
                <a:lnTo>
                  <a:pt x="15064" y="319872"/>
                </a:lnTo>
                <a:lnTo>
                  <a:pt x="5299" y="364217"/>
                </a:lnTo>
                <a:lnTo>
                  <a:pt x="204" y="409862"/>
                </a:lnTo>
                <a:lnTo>
                  <a:pt x="0" y="456504"/>
                </a:lnTo>
                <a:lnTo>
                  <a:pt x="4906" y="503836"/>
                </a:lnTo>
                <a:lnTo>
                  <a:pt x="14865" y="550366"/>
                </a:lnTo>
                <a:lnTo>
                  <a:pt x="29472" y="594659"/>
                </a:lnTo>
                <a:lnTo>
                  <a:pt x="48423" y="636494"/>
                </a:lnTo>
                <a:lnTo>
                  <a:pt x="71412" y="675651"/>
                </a:lnTo>
                <a:lnTo>
                  <a:pt x="98137" y="711907"/>
                </a:lnTo>
                <a:lnTo>
                  <a:pt x="128292" y="745043"/>
                </a:lnTo>
                <a:lnTo>
                  <a:pt x="161572" y="774836"/>
                </a:lnTo>
                <a:lnTo>
                  <a:pt x="197675" y="801065"/>
                </a:lnTo>
                <a:lnTo>
                  <a:pt x="236294" y="823510"/>
                </a:lnTo>
                <a:lnTo>
                  <a:pt x="277126" y="841950"/>
                </a:lnTo>
                <a:lnTo>
                  <a:pt x="319867" y="856162"/>
                </a:lnTo>
                <a:lnTo>
                  <a:pt x="364212" y="865926"/>
                </a:lnTo>
                <a:lnTo>
                  <a:pt x="409856" y="871021"/>
                </a:lnTo>
                <a:lnTo>
                  <a:pt x="456495" y="871226"/>
                </a:lnTo>
                <a:lnTo>
                  <a:pt x="503826" y="866319"/>
                </a:lnTo>
                <a:lnTo>
                  <a:pt x="550355" y="856358"/>
                </a:lnTo>
                <a:lnTo>
                  <a:pt x="594648" y="841750"/>
                </a:lnTo>
                <a:lnTo>
                  <a:pt x="636484" y="822798"/>
                </a:lnTo>
                <a:lnTo>
                  <a:pt x="675640" y="799808"/>
                </a:lnTo>
                <a:lnTo>
                  <a:pt x="711897" y="773083"/>
                </a:lnTo>
                <a:lnTo>
                  <a:pt x="745032" y="742928"/>
                </a:lnTo>
                <a:lnTo>
                  <a:pt x="774825" y="709648"/>
                </a:lnTo>
                <a:lnTo>
                  <a:pt x="801055" y="673546"/>
                </a:lnTo>
                <a:lnTo>
                  <a:pt x="823500" y="634928"/>
                </a:lnTo>
                <a:lnTo>
                  <a:pt x="841939" y="594096"/>
                </a:lnTo>
                <a:lnTo>
                  <a:pt x="856152" y="551357"/>
                </a:lnTo>
                <a:lnTo>
                  <a:pt x="865916" y="507013"/>
                </a:lnTo>
                <a:lnTo>
                  <a:pt x="871011" y="461369"/>
                </a:lnTo>
                <a:lnTo>
                  <a:pt x="871216" y="414730"/>
                </a:lnTo>
                <a:lnTo>
                  <a:pt x="866309" y="367400"/>
                </a:lnTo>
                <a:lnTo>
                  <a:pt x="856350" y="320870"/>
                </a:lnTo>
                <a:lnTo>
                  <a:pt x="841743" y="276577"/>
                </a:lnTo>
                <a:lnTo>
                  <a:pt x="822793" y="234742"/>
                </a:lnTo>
                <a:lnTo>
                  <a:pt x="799803" y="195585"/>
                </a:lnTo>
                <a:lnTo>
                  <a:pt x="773078" y="159328"/>
                </a:lnTo>
                <a:lnTo>
                  <a:pt x="742924" y="126193"/>
                </a:lnTo>
                <a:lnTo>
                  <a:pt x="709643" y="96399"/>
                </a:lnTo>
                <a:lnTo>
                  <a:pt x="673541" y="70169"/>
                </a:lnTo>
                <a:lnTo>
                  <a:pt x="634921" y="47723"/>
                </a:lnTo>
                <a:lnTo>
                  <a:pt x="594089" y="29283"/>
                </a:lnTo>
                <a:lnTo>
                  <a:pt x="551348" y="15069"/>
                </a:lnTo>
                <a:lnTo>
                  <a:pt x="507004" y="5303"/>
                </a:lnTo>
                <a:lnTo>
                  <a:pt x="461359" y="206"/>
                </a:lnTo>
                <a:lnTo>
                  <a:pt x="4147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131335" y="227434"/>
            <a:ext cx="871219" cy="871855"/>
          </a:xfrm>
          <a:custGeom>
            <a:avLst/>
            <a:gdLst/>
            <a:ahLst/>
            <a:cxnLst/>
            <a:rect l="l" t="t" r="r" b="b"/>
            <a:pathLst>
              <a:path w="871220" h="871855">
                <a:moveTo>
                  <a:pt x="503826" y="866319"/>
                </a:moveTo>
                <a:lnTo>
                  <a:pt x="550355" y="856358"/>
                </a:lnTo>
                <a:lnTo>
                  <a:pt x="594648" y="841750"/>
                </a:lnTo>
                <a:lnTo>
                  <a:pt x="636484" y="822798"/>
                </a:lnTo>
                <a:lnTo>
                  <a:pt x="675640" y="799808"/>
                </a:lnTo>
                <a:lnTo>
                  <a:pt x="711897" y="773083"/>
                </a:lnTo>
                <a:lnTo>
                  <a:pt x="745032" y="742928"/>
                </a:lnTo>
                <a:lnTo>
                  <a:pt x="774825" y="709648"/>
                </a:lnTo>
                <a:lnTo>
                  <a:pt x="801055" y="673546"/>
                </a:lnTo>
                <a:lnTo>
                  <a:pt x="823500" y="634928"/>
                </a:lnTo>
                <a:lnTo>
                  <a:pt x="841939" y="594096"/>
                </a:lnTo>
                <a:lnTo>
                  <a:pt x="856152" y="551357"/>
                </a:lnTo>
                <a:lnTo>
                  <a:pt x="865916" y="507013"/>
                </a:lnTo>
                <a:lnTo>
                  <a:pt x="871011" y="461369"/>
                </a:lnTo>
                <a:lnTo>
                  <a:pt x="871216" y="414730"/>
                </a:lnTo>
                <a:lnTo>
                  <a:pt x="866309" y="367400"/>
                </a:lnTo>
                <a:lnTo>
                  <a:pt x="856350" y="320870"/>
                </a:lnTo>
                <a:lnTo>
                  <a:pt x="841743" y="276577"/>
                </a:lnTo>
                <a:lnTo>
                  <a:pt x="822793" y="234742"/>
                </a:lnTo>
                <a:lnTo>
                  <a:pt x="799803" y="195585"/>
                </a:lnTo>
                <a:lnTo>
                  <a:pt x="773078" y="159328"/>
                </a:lnTo>
                <a:lnTo>
                  <a:pt x="742924" y="126193"/>
                </a:lnTo>
                <a:lnTo>
                  <a:pt x="709643" y="96399"/>
                </a:lnTo>
                <a:lnTo>
                  <a:pt x="673541" y="70169"/>
                </a:lnTo>
                <a:lnTo>
                  <a:pt x="634921" y="47723"/>
                </a:lnTo>
                <a:lnTo>
                  <a:pt x="594089" y="29283"/>
                </a:lnTo>
                <a:lnTo>
                  <a:pt x="551348" y="15069"/>
                </a:lnTo>
                <a:lnTo>
                  <a:pt x="507004" y="5303"/>
                </a:lnTo>
                <a:lnTo>
                  <a:pt x="461359" y="206"/>
                </a:lnTo>
                <a:lnTo>
                  <a:pt x="414720" y="0"/>
                </a:lnTo>
                <a:lnTo>
                  <a:pt x="367390" y="4904"/>
                </a:lnTo>
                <a:lnTo>
                  <a:pt x="320860" y="14865"/>
                </a:lnTo>
                <a:lnTo>
                  <a:pt x="276567" y="29474"/>
                </a:lnTo>
                <a:lnTo>
                  <a:pt x="234732" y="48425"/>
                </a:lnTo>
                <a:lnTo>
                  <a:pt x="195575" y="71416"/>
                </a:lnTo>
                <a:lnTo>
                  <a:pt x="159318" y="98141"/>
                </a:lnTo>
                <a:lnTo>
                  <a:pt x="126183" y="128296"/>
                </a:lnTo>
                <a:lnTo>
                  <a:pt x="96390" y="161576"/>
                </a:lnTo>
                <a:lnTo>
                  <a:pt x="70160" y="197679"/>
                </a:lnTo>
                <a:lnTo>
                  <a:pt x="47715" y="236298"/>
                </a:lnTo>
                <a:lnTo>
                  <a:pt x="29276" y="277131"/>
                </a:lnTo>
                <a:lnTo>
                  <a:pt x="15064" y="319872"/>
                </a:lnTo>
                <a:lnTo>
                  <a:pt x="5299" y="364217"/>
                </a:lnTo>
                <a:lnTo>
                  <a:pt x="204" y="409862"/>
                </a:lnTo>
                <a:lnTo>
                  <a:pt x="0" y="456504"/>
                </a:lnTo>
                <a:lnTo>
                  <a:pt x="4906" y="503836"/>
                </a:lnTo>
                <a:lnTo>
                  <a:pt x="14865" y="550366"/>
                </a:lnTo>
                <a:lnTo>
                  <a:pt x="29472" y="594659"/>
                </a:lnTo>
                <a:lnTo>
                  <a:pt x="48423" y="636494"/>
                </a:lnTo>
                <a:lnTo>
                  <a:pt x="71412" y="675651"/>
                </a:lnTo>
                <a:lnTo>
                  <a:pt x="98137" y="711907"/>
                </a:lnTo>
                <a:lnTo>
                  <a:pt x="128292" y="745043"/>
                </a:lnTo>
                <a:lnTo>
                  <a:pt x="161572" y="774836"/>
                </a:lnTo>
                <a:lnTo>
                  <a:pt x="197675" y="801065"/>
                </a:lnTo>
                <a:lnTo>
                  <a:pt x="236294" y="823510"/>
                </a:lnTo>
                <a:lnTo>
                  <a:pt x="277126" y="841950"/>
                </a:lnTo>
                <a:lnTo>
                  <a:pt x="319867" y="856162"/>
                </a:lnTo>
                <a:lnTo>
                  <a:pt x="364212" y="865926"/>
                </a:lnTo>
                <a:lnTo>
                  <a:pt x="409856" y="871021"/>
                </a:lnTo>
                <a:lnTo>
                  <a:pt x="456495" y="871226"/>
                </a:lnTo>
                <a:lnTo>
                  <a:pt x="503826" y="866319"/>
                </a:lnTo>
                <a:close/>
              </a:path>
            </a:pathLst>
          </a:custGeom>
          <a:ln w="43014">
            <a:solidFill>
              <a:srgbClr val="696A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36359" y="509334"/>
            <a:ext cx="670560" cy="208915"/>
          </a:xfrm>
          <a:custGeom>
            <a:avLst/>
            <a:gdLst/>
            <a:ahLst/>
            <a:cxnLst/>
            <a:rect l="l" t="t" r="r" b="b"/>
            <a:pathLst>
              <a:path w="670559" h="208915">
                <a:moveTo>
                  <a:pt x="101091" y="1257"/>
                </a:moveTo>
                <a:lnTo>
                  <a:pt x="60420" y="8614"/>
                </a:lnTo>
                <a:lnTo>
                  <a:pt x="28433" y="29476"/>
                </a:lnTo>
                <a:lnTo>
                  <a:pt x="7503" y="62025"/>
                </a:lnTo>
                <a:lnTo>
                  <a:pt x="0" y="104444"/>
                </a:lnTo>
                <a:lnTo>
                  <a:pt x="7096" y="146289"/>
                </a:lnTo>
                <a:lnTo>
                  <a:pt x="27698" y="179209"/>
                </a:lnTo>
                <a:lnTo>
                  <a:pt x="60779" y="200756"/>
                </a:lnTo>
                <a:lnTo>
                  <a:pt x="105308" y="208483"/>
                </a:lnTo>
                <a:lnTo>
                  <a:pt x="126409" y="207443"/>
                </a:lnTo>
                <a:lnTo>
                  <a:pt x="145580" y="204589"/>
                </a:lnTo>
                <a:lnTo>
                  <a:pt x="163883" y="200312"/>
                </a:lnTo>
                <a:lnTo>
                  <a:pt x="182384" y="195008"/>
                </a:lnTo>
                <a:lnTo>
                  <a:pt x="179900" y="182372"/>
                </a:lnTo>
                <a:lnTo>
                  <a:pt x="106146" y="182372"/>
                </a:lnTo>
                <a:lnTo>
                  <a:pt x="76891" y="177601"/>
                </a:lnTo>
                <a:lnTo>
                  <a:pt x="54073" y="164104"/>
                </a:lnTo>
                <a:lnTo>
                  <a:pt x="38441" y="143104"/>
                </a:lnTo>
                <a:lnTo>
                  <a:pt x="30746" y="115824"/>
                </a:lnTo>
                <a:lnTo>
                  <a:pt x="192912" y="115824"/>
                </a:lnTo>
                <a:lnTo>
                  <a:pt x="194170" y="106553"/>
                </a:lnTo>
                <a:lnTo>
                  <a:pt x="194602" y="103187"/>
                </a:lnTo>
                <a:lnTo>
                  <a:pt x="194524" y="93078"/>
                </a:lnTo>
                <a:lnTo>
                  <a:pt x="29908" y="93078"/>
                </a:lnTo>
                <a:lnTo>
                  <a:pt x="36718" y="65003"/>
                </a:lnTo>
                <a:lnTo>
                  <a:pt x="51546" y="43481"/>
                </a:lnTo>
                <a:lnTo>
                  <a:pt x="73560" y="29698"/>
                </a:lnTo>
                <a:lnTo>
                  <a:pt x="101930" y="24841"/>
                </a:lnTo>
                <a:lnTo>
                  <a:pt x="166268" y="24841"/>
                </a:lnTo>
                <a:lnTo>
                  <a:pt x="138739" y="7674"/>
                </a:lnTo>
                <a:lnTo>
                  <a:pt x="101091" y="1257"/>
                </a:lnTo>
                <a:close/>
              </a:path>
              <a:path w="670559" h="208915">
                <a:moveTo>
                  <a:pt x="177749" y="171424"/>
                </a:moveTo>
                <a:lnTo>
                  <a:pt x="158863" y="175974"/>
                </a:lnTo>
                <a:lnTo>
                  <a:pt x="141319" y="179422"/>
                </a:lnTo>
                <a:lnTo>
                  <a:pt x="124088" y="181608"/>
                </a:lnTo>
                <a:lnTo>
                  <a:pt x="106146" y="182372"/>
                </a:lnTo>
                <a:lnTo>
                  <a:pt x="179900" y="182372"/>
                </a:lnTo>
                <a:lnTo>
                  <a:pt x="177749" y="171424"/>
                </a:lnTo>
                <a:close/>
              </a:path>
              <a:path w="670559" h="208915">
                <a:moveTo>
                  <a:pt x="166268" y="24841"/>
                </a:moveTo>
                <a:lnTo>
                  <a:pt x="101930" y="24841"/>
                </a:lnTo>
                <a:lnTo>
                  <a:pt x="128732" y="29520"/>
                </a:lnTo>
                <a:lnTo>
                  <a:pt x="149529" y="43005"/>
                </a:lnTo>
                <a:lnTo>
                  <a:pt x="163059" y="64467"/>
                </a:lnTo>
                <a:lnTo>
                  <a:pt x="168059" y="93078"/>
                </a:lnTo>
                <a:lnTo>
                  <a:pt x="194524" y="93078"/>
                </a:lnTo>
                <a:lnTo>
                  <a:pt x="187508" y="55097"/>
                </a:lnTo>
                <a:lnTo>
                  <a:pt x="168216" y="26055"/>
                </a:lnTo>
                <a:lnTo>
                  <a:pt x="166268" y="24841"/>
                </a:lnTo>
                <a:close/>
              </a:path>
              <a:path w="670559" h="208915">
                <a:moveTo>
                  <a:pt x="349173" y="419"/>
                </a:moveTo>
                <a:lnTo>
                  <a:pt x="304760" y="7722"/>
                </a:lnTo>
                <a:lnTo>
                  <a:pt x="270300" y="28528"/>
                </a:lnTo>
                <a:lnTo>
                  <a:pt x="248004" y="61182"/>
                </a:lnTo>
                <a:lnTo>
                  <a:pt x="240080" y="104025"/>
                </a:lnTo>
                <a:lnTo>
                  <a:pt x="247905" y="147002"/>
                </a:lnTo>
                <a:lnTo>
                  <a:pt x="269827" y="179947"/>
                </a:lnTo>
                <a:lnTo>
                  <a:pt x="303517" y="201046"/>
                </a:lnTo>
                <a:lnTo>
                  <a:pt x="346646" y="208483"/>
                </a:lnTo>
                <a:lnTo>
                  <a:pt x="364258" y="207581"/>
                </a:lnTo>
                <a:lnTo>
                  <a:pt x="382973" y="205060"/>
                </a:lnTo>
                <a:lnTo>
                  <a:pt x="401848" y="201196"/>
                </a:lnTo>
                <a:lnTo>
                  <a:pt x="419938" y="196265"/>
                </a:lnTo>
                <a:lnTo>
                  <a:pt x="417188" y="183210"/>
                </a:lnTo>
                <a:lnTo>
                  <a:pt x="347484" y="183210"/>
                </a:lnTo>
                <a:lnTo>
                  <a:pt x="316053" y="177596"/>
                </a:lnTo>
                <a:lnTo>
                  <a:pt x="291258" y="161677"/>
                </a:lnTo>
                <a:lnTo>
                  <a:pt x="274993" y="136832"/>
                </a:lnTo>
                <a:lnTo>
                  <a:pt x="269151" y="104444"/>
                </a:lnTo>
                <a:lnTo>
                  <a:pt x="274987" y="71996"/>
                </a:lnTo>
                <a:lnTo>
                  <a:pt x="291523" y="47007"/>
                </a:lnTo>
                <a:lnTo>
                  <a:pt x="317301" y="30940"/>
                </a:lnTo>
                <a:lnTo>
                  <a:pt x="350862" y="25260"/>
                </a:lnTo>
                <a:lnTo>
                  <a:pt x="413116" y="25260"/>
                </a:lnTo>
                <a:lnTo>
                  <a:pt x="415721" y="10947"/>
                </a:lnTo>
                <a:lnTo>
                  <a:pt x="399814" y="6457"/>
                </a:lnTo>
                <a:lnTo>
                  <a:pt x="382604" y="3154"/>
                </a:lnTo>
                <a:lnTo>
                  <a:pt x="365317" y="1115"/>
                </a:lnTo>
                <a:lnTo>
                  <a:pt x="349173" y="419"/>
                </a:lnTo>
                <a:close/>
              </a:path>
              <a:path w="670559" h="208915">
                <a:moveTo>
                  <a:pt x="414883" y="172262"/>
                </a:moveTo>
                <a:lnTo>
                  <a:pt x="396649" y="176636"/>
                </a:lnTo>
                <a:lnTo>
                  <a:pt x="378655" y="180103"/>
                </a:lnTo>
                <a:lnTo>
                  <a:pt x="361925" y="182387"/>
                </a:lnTo>
                <a:lnTo>
                  <a:pt x="347484" y="183210"/>
                </a:lnTo>
                <a:lnTo>
                  <a:pt x="417188" y="183210"/>
                </a:lnTo>
                <a:lnTo>
                  <a:pt x="414883" y="172262"/>
                </a:lnTo>
                <a:close/>
              </a:path>
              <a:path w="670559" h="208915">
                <a:moveTo>
                  <a:pt x="413116" y="25260"/>
                </a:moveTo>
                <a:lnTo>
                  <a:pt x="350862" y="25260"/>
                </a:lnTo>
                <a:lnTo>
                  <a:pt x="364422" y="25873"/>
                </a:lnTo>
                <a:lnTo>
                  <a:pt x="379445" y="27633"/>
                </a:lnTo>
                <a:lnTo>
                  <a:pt x="395338" y="30419"/>
                </a:lnTo>
                <a:lnTo>
                  <a:pt x="411505" y="34112"/>
                </a:lnTo>
                <a:lnTo>
                  <a:pt x="413116" y="25260"/>
                </a:lnTo>
                <a:close/>
              </a:path>
              <a:path w="670559" h="208915">
                <a:moveTo>
                  <a:pt x="563562" y="0"/>
                </a:moveTo>
                <a:lnTo>
                  <a:pt x="520610" y="7488"/>
                </a:lnTo>
                <a:lnTo>
                  <a:pt x="486900" y="28638"/>
                </a:lnTo>
                <a:lnTo>
                  <a:pt x="464880" y="61475"/>
                </a:lnTo>
                <a:lnTo>
                  <a:pt x="456996" y="104025"/>
                </a:lnTo>
                <a:lnTo>
                  <a:pt x="464880" y="146890"/>
                </a:lnTo>
                <a:lnTo>
                  <a:pt x="486900" y="180000"/>
                </a:lnTo>
                <a:lnTo>
                  <a:pt x="520610" y="201341"/>
                </a:lnTo>
                <a:lnTo>
                  <a:pt x="563562" y="208902"/>
                </a:lnTo>
                <a:lnTo>
                  <a:pt x="606684" y="201341"/>
                </a:lnTo>
                <a:lnTo>
                  <a:pt x="635965" y="182791"/>
                </a:lnTo>
                <a:lnTo>
                  <a:pt x="563562" y="182791"/>
                </a:lnTo>
                <a:lnTo>
                  <a:pt x="532504" y="177118"/>
                </a:lnTo>
                <a:lnTo>
                  <a:pt x="508122" y="161101"/>
                </a:lnTo>
                <a:lnTo>
                  <a:pt x="492191" y="136237"/>
                </a:lnTo>
                <a:lnTo>
                  <a:pt x="486486" y="104025"/>
                </a:lnTo>
                <a:lnTo>
                  <a:pt x="492191" y="72194"/>
                </a:lnTo>
                <a:lnTo>
                  <a:pt x="508122" y="47747"/>
                </a:lnTo>
                <a:lnTo>
                  <a:pt x="532504" y="32064"/>
                </a:lnTo>
                <a:lnTo>
                  <a:pt x="563562" y="26530"/>
                </a:lnTo>
                <a:lnTo>
                  <a:pt x="637012" y="26530"/>
                </a:lnTo>
                <a:lnTo>
                  <a:pt x="606684" y="7488"/>
                </a:lnTo>
                <a:lnTo>
                  <a:pt x="563562" y="0"/>
                </a:lnTo>
                <a:close/>
              </a:path>
              <a:path w="670559" h="208915">
                <a:moveTo>
                  <a:pt x="637012" y="26530"/>
                </a:moveTo>
                <a:lnTo>
                  <a:pt x="563562" y="26530"/>
                </a:lnTo>
                <a:lnTo>
                  <a:pt x="594797" y="32064"/>
                </a:lnTo>
                <a:lnTo>
                  <a:pt x="619159" y="47747"/>
                </a:lnTo>
                <a:lnTo>
                  <a:pt x="634992" y="72194"/>
                </a:lnTo>
                <a:lnTo>
                  <a:pt x="640638" y="104025"/>
                </a:lnTo>
                <a:lnTo>
                  <a:pt x="634992" y="136237"/>
                </a:lnTo>
                <a:lnTo>
                  <a:pt x="619159" y="161101"/>
                </a:lnTo>
                <a:lnTo>
                  <a:pt x="594797" y="177118"/>
                </a:lnTo>
                <a:lnTo>
                  <a:pt x="563562" y="182791"/>
                </a:lnTo>
                <a:lnTo>
                  <a:pt x="635965" y="182791"/>
                </a:lnTo>
                <a:lnTo>
                  <a:pt x="640370" y="180000"/>
                </a:lnTo>
                <a:lnTo>
                  <a:pt x="662290" y="146890"/>
                </a:lnTo>
                <a:lnTo>
                  <a:pt x="670115" y="104025"/>
                </a:lnTo>
                <a:lnTo>
                  <a:pt x="662290" y="61475"/>
                </a:lnTo>
                <a:lnTo>
                  <a:pt x="640370" y="28638"/>
                </a:lnTo>
                <a:lnTo>
                  <a:pt x="637012" y="2653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47641" y="781859"/>
            <a:ext cx="227307" cy="243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397175" y="737236"/>
            <a:ext cx="225425" cy="287020"/>
          </a:xfrm>
          <a:custGeom>
            <a:avLst/>
            <a:gdLst/>
            <a:ahLst/>
            <a:cxnLst/>
            <a:rect l="l" t="t" r="r" b="b"/>
            <a:pathLst>
              <a:path w="225425" h="287019">
                <a:moveTo>
                  <a:pt x="35896" y="0"/>
                </a:moveTo>
                <a:lnTo>
                  <a:pt x="2697" y="65725"/>
                </a:lnTo>
                <a:lnTo>
                  <a:pt x="0" y="125569"/>
                </a:lnTo>
                <a:lnTo>
                  <a:pt x="24161" y="195605"/>
                </a:lnTo>
                <a:lnTo>
                  <a:pt x="74959" y="252667"/>
                </a:lnTo>
                <a:lnTo>
                  <a:pt x="128695" y="279131"/>
                </a:lnTo>
                <a:lnTo>
                  <a:pt x="172030" y="286457"/>
                </a:lnTo>
                <a:lnTo>
                  <a:pt x="191624" y="286105"/>
                </a:lnTo>
                <a:lnTo>
                  <a:pt x="223563" y="225701"/>
                </a:lnTo>
                <a:lnTo>
                  <a:pt x="225184" y="166806"/>
                </a:lnTo>
                <a:lnTo>
                  <a:pt x="198139" y="93129"/>
                </a:lnTo>
                <a:lnTo>
                  <a:pt x="149343" y="37722"/>
                </a:lnTo>
                <a:lnTo>
                  <a:pt x="97244" y="10198"/>
                </a:lnTo>
                <a:lnTo>
                  <a:pt x="55032" y="856"/>
                </a:lnTo>
                <a:lnTo>
                  <a:pt x="35896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397175" y="737236"/>
            <a:ext cx="225425" cy="287020"/>
          </a:xfrm>
          <a:custGeom>
            <a:avLst/>
            <a:gdLst/>
            <a:ahLst/>
            <a:cxnLst/>
            <a:rect l="l" t="t" r="r" b="b"/>
            <a:pathLst>
              <a:path w="225425" h="287019">
                <a:moveTo>
                  <a:pt x="200247" y="281177"/>
                </a:moveTo>
                <a:lnTo>
                  <a:pt x="209756" y="265322"/>
                </a:lnTo>
                <a:lnTo>
                  <a:pt x="223563" y="225701"/>
                </a:lnTo>
                <a:lnTo>
                  <a:pt x="225184" y="166806"/>
                </a:lnTo>
                <a:lnTo>
                  <a:pt x="198139" y="93129"/>
                </a:lnTo>
                <a:lnTo>
                  <a:pt x="149343" y="37722"/>
                </a:lnTo>
                <a:lnTo>
                  <a:pt x="97244" y="10198"/>
                </a:lnTo>
                <a:lnTo>
                  <a:pt x="55032" y="856"/>
                </a:lnTo>
                <a:lnTo>
                  <a:pt x="35896" y="0"/>
                </a:lnTo>
                <a:lnTo>
                  <a:pt x="29407" y="292"/>
                </a:lnTo>
                <a:lnTo>
                  <a:pt x="25876" y="5740"/>
                </a:lnTo>
                <a:lnTo>
                  <a:pt x="16555" y="23355"/>
                </a:lnTo>
                <a:lnTo>
                  <a:pt x="2697" y="65725"/>
                </a:lnTo>
                <a:lnTo>
                  <a:pt x="0" y="125569"/>
                </a:lnTo>
                <a:lnTo>
                  <a:pt x="24161" y="195605"/>
                </a:lnTo>
                <a:lnTo>
                  <a:pt x="74959" y="252667"/>
                </a:lnTo>
                <a:lnTo>
                  <a:pt x="128695" y="279131"/>
                </a:lnTo>
                <a:lnTo>
                  <a:pt x="172030" y="286457"/>
                </a:lnTo>
                <a:lnTo>
                  <a:pt x="191624" y="286105"/>
                </a:lnTo>
                <a:lnTo>
                  <a:pt x="196983" y="285483"/>
                </a:lnTo>
                <a:lnTo>
                  <a:pt x="200247" y="281177"/>
                </a:lnTo>
                <a:close/>
              </a:path>
            </a:pathLst>
          </a:custGeom>
          <a:ln w="2523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54667" y="787049"/>
            <a:ext cx="151765" cy="2321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916862" y="3905956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16862" y="3905956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 rot="21060000">
            <a:off x="6158821" y="4063560"/>
            <a:ext cx="346561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 rot="21060000">
            <a:off x="5974109" y="4235003"/>
            <a:ext cx="771091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35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33" name="object 33"/>
          <p:cNvSpPr txBox="1"/>
          <p:nvPr/>
        </p:nvSpPr>
        <p:spPr>
          <a:xfrm rot="21060000">
            <a:off x="6080345" y="4433805"/>
            <a:ext cx="62052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1,000m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2019-11-13T03:18:48Z</dcterms:created>
  <dcterms:modified xsi:type="dcterms:W3CDTF">2019-11-13T03:18:48Z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