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819934" y="1392912"/>
            <a:ext cx="6161710" cy="145234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3300" y="406603"/>
            <a:ext cx="6256248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8213" y="5034894"/>
            <a:ext cx="1664335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7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1,000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133985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45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31.5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17cm 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4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9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35300" y="5153853"/>
            <a:ext cx="64452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3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70879" y="278682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635300" y="2864211"/>
            <a:ext cx="1517650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Click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5306" y="2900026"/>
            <a:ext cx="2390140" cy="11645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74295">
              <a:lnSpc>
                <a:spcPct val="1167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Synonymise your </a:t>
            </a:r>
            <a:r>
              <a:rPr dirty="0" sz="1000">
                <a:latin typeface="Century Gothic"/>
                <a:cs typeface="Century Gothic"/>
              </a:rPr>
              <a:t>client’s </a:t>
            </a:r>
            <a:r>
              <a:rPr dirty="0" sz="1000" spc="-5">
                <a:latin typeface="Century Gothic"/>
                <a:cs typeface="Century Gothic"/>
              </a:rPr>
              <a:t>brand with  </a:t>
            </a:r>
            <a:r>
              <a:rPr dirty="0" sz="1000">
                <a:latin typeface="Century Gothic"/>
                <a:cs typeface="Century Gothic"/>
              </a:rPr>
              <a:t>eco-awareness using the </a:t>
            </a:r>
            <a:r>
              <a:rPr dirty="0" sz="1000" spc="-5">
                <a:latin typeface="Century Gothic"/>
                <a:cs typeface="Century Gothic"/>
              </a:rPr>
              <a:t>Sage</a:t>
            </a:r>
            <a:r>
              <a:rPr dirty="0" sz="1000" spc="-9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Paper  </a:t>
            </a:r>
            <a:r>
              <a:rPr dirty="0" sz="1000" spc="-5">
                <a:latin typeface="Century Gothic"/>
                <a:cs typeface="Century Gothic"/>
              </a:rPr>
              <a:t>Ballpoint </a:t>
            </a:r>
            <a:r>
              <a:rPr dirty="0" sz="1000">
                <a:latin typeface="Century Gothic"/>
                <a:cs typeface="Century Gothic"/>
              </a:rPr>
              <a:t>Pen. Clip </a:t>
            </a:r>
            <a:r>
              <a:rPr dirty="0" sz="1000" spc="-5">
                <a:latin typeface="Century Gothic"/>
                <a:cs typeface="Century Gothic"/>
              </a:rPr>
              <a:t>and </a:t>
            </a:r>
            <a:r>
              <a:rPr dirty="0" sz="1000">
                <a:latin typeface="Century Gothic"/>
                <a:cs typeface="Century Gothic"/>
              </a:rPr>
              <a:t>tip </a:t>
            </a:r>
            <a:r>
              <a:rPr dirty="0" sz="1000" spc="-5">
                <a:latin typeface="Century Gothic"/>
                <a:cs typeface="Century Gothic"/>
              </a:rPr>
              <a:t>available  in </a:t>
            </a:r>
            <a:r>
              <a:rPr dirty="0" sz="1000">
                <a:latin typeface="Century Gothic"/>
                <a:cs typeface="Century Gothic"/>
              </a:rPr>
              <a:t>a range of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colorways.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565"/>
              </a:spcBef>
            </a:pPr>
            <a:r>
              <a:rPr dirty="0" sz="1000" spc="-5">
                <a:latin typeface="Century Gothic"/>
                <a:cs typeface="Century Gothic"/>
              </a:rPr>
              <a:t>Suitable </a:t>
            </a:r>
            <a:r>
              <a:rPr dirty="0" sz="1000">
                <a:latin typeface="Century Gothic"/>
                <a:cs typeface="Century Gothic"/>
              </a:rPr>
              <a:t>for </a:t>
            </a:r>
            <a:r>
              <a:rPr dirty="0" sz="1000" spc="-5">
                <a:latin typeface="Century Gothic"/>
                <a:cs typeface="Century Gothic"/>
              </a:rPr>
              <a:t>pad print, </a:t>
            </a:r>
            <a:r>
              <a:rPr dirty="0" sz="1000">
                <a:latin typeface="Century Gothic"/>
                <a:cs typeface="Century Gothic"/>
              </a:rPr>
              <a:t>full colour </a:t>
            </a:r>
            <a:r>
              <a:rPr dirty="0" sz="1000" spc="-5">
                <a:latin typeface="Century Gothic"/>
                <a:cs typeface="Century Gothic"/>
              </a:rPr>
              <a:t>digital  print, and </a:t>
            </a:r>
            <a:r>
              <a:rPr dirty="0" sz="1000">
                <a:latin typeface="Century Gothic"/>
                <a:cs typeface="Century Gothic"/>
              </a:rPr>
              <a:t>rotary </a:t>
            </a:r>
            <a:r>
              <a:rPr dirty="0" sz="1000" spc="-5">
                <a:latin typeface="Century Gothic"/>
                <a:cs typeface="Century Gothic"/>
              </a:rPr>
              <a:t>screen</a:t>
            </a:r>
            <a:r>
              <a:rPr dirty="0" sz="1000" spc="-2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print.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653300" y="406603"/>
            <a:ext cx="537400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Z427</a:t>
            </a:r>
            <a:r>
              <a:rPr dirty="0" sz="4000" spc="-405"/>
              <a:t> </a:t>
            </a:r>
            <a:r>
              <a:rPr dirty="0" spc="-45"/>
              <a:t>Eco </a:t>
            </a:r>
            <a:r>
              <a:rPr dirty="0" spc="-40"/>
              <a:t>Pen </a:t>
            </a:r>
            <a:r>
              <a:rPr dirty="0" spc="-60"/>
              <a:t>Ballpoint </a:t>
            </a:r>
            <a:r>
              <a:rPr dirty="0" spc="-55"/>
              <a:t>Recycled </a:t>
            </a:r>
            <a:r>
              <a:rPr dirty="0" spc="-50"/>
              <a:t>Paper </a:t>
            </a:r>
            <a:r>
              <a:rPr dirty="0" spc="-65"/>
              <a:t>Sage</a:t>
            </a:r>
            <a:endParaRPr sz="4000"/>
          </a:p>
        </p:txBody>
      </p:sp>
      <p:sp>
        <p:nvSpPr>
          <p:cNvPr id="8" name="object 8"/>
          <p:cNvSpPr txBox="1"/>
          <p:nvPr/>
        </p:nvSpPr>
        <p:spPr>
          <a:xfrm>
            <a:off x="635299" y="6512853"/>
            <a:ext cx="1377950" cy="635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5240" marR="5080">
              <a:lnSpc>
                <a:spcPct val="100000"/>
              </a:lnSpc>
              <a:spcBef>
                <a:spcPts val="715"/>
              </a:spcBef>
            </a:pPr>
            <a:r>
              <a:rPr dirty="0" sz="1000">
                <a:latin typeface="Century Gothic"/>
                <a:cs typeface="Century Gothic"/>
              </a:rPr>
              <a:t>Pad Print: </a:t>
            </a:r>
            <a:r>
              <a:rPr dirty="0" sz="1000" spc="-5">
                <a:latin typeface="Century Gothic"/>
                <a:cs typeface="Century Gothic"/>
              </a:rPr>
              <a:t>50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7mm  </a:t>
            </a:r>
            <a:r>
              <a:rPr dirty="0" sz="1000">
                <a:latin typeface="Century Gothic"/>
                <a:cs typeface="Century Gothic"/>
              </a:rPr>
              <a:t>Wrap Print: </a:t>
            </a:r>
            <a:r>
              <a:rPr dirty="0" sz="1000" spc="-5">
                <a:latin typeface="Century Gothic"/>
                <a:cs typeface="Century Gothic"/>
              </a:rPr>
              <a:t>45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9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20mm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453708" y="5543270"/>
            <a:ext cx="34290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A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Black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53708" y="5830189"/>
            <a:ext cx="30480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B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Blue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453708" y="6117107"/>
            <a:ext cx="370205" cy="4343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C</a:t>
            </a:r>
            <a:r>
              <a:rPr dirty="0" sz="800" spc="15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Red</a:t>
            </a:r>
            <a:endParaRPr sz="800">
              <a:latin typeface="Arial Narrow"/>
              <a:cs typeface="Arial Narrow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0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</a:pPr>
            <a:r>
              <a:rPr dirty="0" sz="800">
                <a:latin typeface="Arial Narrow"/>
                <a:cs typeface="Arial Narrow"/>
              </a:rPr>
              <a:t>D</a:t>
            </a:r>
            <a:r>
              <a:rPr dirty="0" sz="800" spc="114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Green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713045" y="5457596"/>
            <a:ext cx="2618092" cy="11500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867996" y="3908142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430118" y="0"/>
                </a:moveTo>
                <a:lnTo>
                  <a:pt x="381031" y="5086"/>
                </a:lnTo>
                <a:lnTo>
                  <a:pt x="332775" y="15416"/>
                </a:lnTo>
                <a:lnTo>
                  <a:pt x="286838" y="30567"/>
                </a:lnTo>
                <a:lnTo>
                  <a:pt x="243451" y="50222"/>
                </a:lnTo>
                <a:lnTo>
                  <a:pt x="202841" y="74066"/>
                </a:lnTo>
                <a:lnTo>
                  <a:pt x="165239" y="101782"/>
                </a:lnTo>
                <a:lnTo>
                  <a:pt x="130874" y="133056"/>
                </a:lnTo>
                <a:lnTo>
                  <a:pt x="99975" y="167572"/>
                </a:lnTo>
                <a:lnTo>
                  <a:pt x="72772" y="205013"/>
                </a:lnTo>
                <a:lnTo>
                  <a:pt x="49493" y="245065"/>
                </a:lnTo>
                <a:lnTo>
                  <a:pt x="30369" y="287412"/>
                </a:lnTo>
                <a:lnTo>
                  <a:pt x="15628" y="331738"/>
                </a:lnTo>
                <a:lnTo>
                  <a:pt x="5500" y="377728"/>
                </a:lnTo>
                <a:lnTo>
                  <a:pt x="214" y="425066"/>
                </a:lnTo>
                <a:lnTo>
                  <a:pt x="0" y="473435"/>
                </a:lnTo>
                <a:lnTo>
                  <a:pt x="5086" y="522522"/>
                </a:lnTo>
                <a:lnTo>
                  <a:pt x="15416" y="570778"/>
                </a:lnTo>
                <a:lnTo>
                  <a:pt x="30567" y="616715"/>
                </a:lnTo>
                <a:lnTo>
                  <a:pt x="50222" y="660102"/>
                </a:lnTo>
                <a:lnTo>
                  <a:pt x="74066" y="700711"/>
                </a:lnTo>
                <a:lnTo>
                  <a:pt x="101782" y="738313"/>
                </a:lnTo>
                <a:lnTo>
                  <a:pt x="133056" y="772678"/>
                </a:lnTo>
                <a:lnTo>
                  <a:pt x="167572" y="803576"/>
                </a:lnTo>
                <a:lnTo>
                  <a:pt x="205013" y="830779"/>
                </a:lnTo>
                <a:lnTo>
                  <a:pt x="245065" y="854057"/>
                </a:lnTo>
                <a:lnTo>
                  <a:pt x="287412" y="873180"/>
                </a:lnTo>
                <a:lnTo>
                  <a:pt x="331738" y="887920"/>
                </a:lnTo>
                <a:lnTo>
                  <a:pt x="377728" y="898046"/>
                </a:lnTo>
                <a:lnTo>
                  <a:pt x="425066" y="903331"/>
                </a:lnTo>
                <a:lnTo>
                  <a:pt x="473435" y="903543"/>
                </a:lnTo>
                <a:lnTo>
                  <a:pt x="522522" y="898455"/>
                </a:lnTo>
                <a:lnTo>
                  <a:pt x="570778" y="888124"/>
                </a:lnTo>
                <a:lnTo>
                  <a:pt x="616715" y="872973"/>
                </a:lnTo>
                <a:lnTo>
                  <a:pt x="660102" y="853318"/>
                </a:lnTo>
                <a:lnTo>
                  <a:pt x="700711" y="829475"/>
                </a:lnTo>
                <a:lnTo>
                  <a:pt x="738313" y="801759"/>
                </a:lnTo>
                <a:lnTo>
                  <a:pt x="772678" y="770485"/>
                </a:lnTo>
                <a:lnTo>
                  <a:pt x="803576" y="735970"/>
                </a:lnTo>
                <a:lnTo>
                  <a:pt x="830779" y="698529"/>
                </a:lnTo>
                <a:lnTo>
                  <a:pt x="854057" y="658478"/>
                </a:lnTo>
                <a:lnTo>
                  <a:pt x="873180" y="616132"/>
                </a:lnTo>
                <a:lnTo>
                  <a:pt x="887920" y="571807"/>
                </a:lnTo>
                <a:lnTo>
                  <a:pt x="898046" y="525819"/>
                </a:lnTo>
                <a:lnTo>
                  <a:pt x="903331" y="478483"/>
                </a:lnTo>
                <a:lnTo>
                  <a:pt x="903543" y="430115"/>
                </a:lnTo>
                <a:lnTo>
                  <a:pt x="898455" y="381031"/>
                </a:lnTo>
                <a:lnTo>
                  <a:pt x="888126" y="332775"/>
                </a:lnTo>
                <a:lnTo>
                  <a:pt x="872978" y="286838"/>
                </a:lnTo>
                <a:lnTo>
                  <a:pt x="853324" y="243451"/>
                </a:lnTo>
                <a:lnTo>
                  <a:pt x="829482" y="202841"/>
                </a:lnTo>
                <a:lnTo>
                  <a:pt x="801767" y="165239"/>
                </a:lnTo>
                <a:lnTo>
                  <a:pt x="770494" y="130874"/>
                </a:lnTo>
                <a:lnTo>
                  <a:pt x="735979" y="99975"/>
                </a:lnTo>
                <a:lnTo>
                  <a:pt x="698538" y="72772"/>
                </a:lnTo>
                <a:lnTo>
                  <a:pt x="658487" y="49493"/>
                </a:lnTo>
                <a:lnTo>
                  <a:pt x="616140" y="30369"/>
                </a:lnTo>
                <a:lnTo>
                  <a:pt x="571814" y="15628"/>
                </a:lnTo>
                <a:lnTo>
                  <a:pt x="525825" y="5500"/>
                </a:lnTo>
                <a:lnTo>
                  <a:pt x="478487" y="214"/>
                </a:lnTo>
                <a:lnTo>
                  <a:pt x="430118" y="0"/>
                </a:lnTo>
                <a:close/>
              </a:path>
            </a:pathLst>
          </a:custGeom>
          <a:solidFill>
            <a:srgbClr val="8DC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867996" y="3908142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522522" y="898455"/>
                </a:moveTo>
                <a:lnTo>
                  <a:pt x="570778" y="888124"/>
                </a:lnTo>
                <a:lnTo>
                  <a:pt x="616715" y="872973"/>
                </a:lnTo>
                <a:lnTo>
                  <a:pt x="660102" y="853318"/>
                </a:lnTo>
                <a:lnTo>
                  <a:pt x="700711" y="829475"/>
                </a:lnTo>
                <a:lnTo>
                  <a:pt x="738313" y="801759"/>
                </a:lnTo>
                <a:lnTo>
                  <a:pt x="772678" y="770485"/>
                </a:lnTo>
                <a:lnTo>
                  <a:pt x="803576" y="735970"/>
                </a:lnTo>
                <a:lnTo>
                  <a:pt x="830779" y="698529"/>
                </a:lnTo>
                <a:lnTo>
                  <a:pt x="854057" y="658478"/>
                </a:lnTo>
                <a:lnTo>
                  <a:pt x="873180" y="616132"/>
                </a:lnTo>
                <a:lnTo>
                  <a:pt x="887920" y="571807"/>
                </a:lnTo>
                <a:lnTo>
                  <a:pt x="898046" y="525819"/>
                </a:lnTo>
                <a:lnTo>
                  <a:pt x="903331" y="478483"/>
                </a:lnTo>
                <a:lnTo>
                  <a:pt x="903543" y="430115"/>
                </a:lnTo>
                <a:lnTo>
                  <a:pt x="898455" y="381031"/>
                </a:lnTo>
                <a:lnTo>
                  <a:pt x="888126" y="332775"/>
                </a:lnTo>
                <a:lnTo>
                  <a:pt x="872978" y="286838"/>
                </a:lnTo>
                <a:lnTo>
                  <a:pt x="853324" y="243451"/>
                </a:lnTo>
                <a:lnTo>
                  <a:pt x="829482" y="202841"/>
                </a:lnTo>
                <a:lnTo>
                  <a:pt x="801767" y="165239"/>
                </a:lnTo>
                <a:lnTo>
                  <a:pt x="770494" y="130874"/>
                </a:lnTo>
                <a:lnTo>
                  <a:pt x="735979" y="99975"/>
                </a:lnTo>
                <a:lnTo>
                  <a:pt x="698538" y="72772"/>
                </a:lnTo>
                <a:lnTo>
                  <a:pt x="658487" y="49493"/>
                </a:lnTo>
                <a:lnTo>
                  <a:pt x="616140" y="30369"/>
                </a:lnTo>
                <a:lnTo>
                  <a:pt x="571814" y="15628"/>
                </a:lnTo>
                <a:lnTo>
                  <a:pt x="525825" y="5500"/>
                </a:lnTo>
                <a:lnTo>
                  <a:pt x="478487" y="214"/>
                </a:lnTo>
                <a:lnTo>
                  <a:pt x="430118" y="0"/>
                </a:lnTo>
                <a:lnTo>
                  <a:pt x="381031" y="5086"/>
                </a:lnTo>
                <a:lnTo>
                  <a:pt x="332775" y="15416"/>
                </a:lnTo>
                <a:lnTo>
                  <a:pt x="286838" y="30567"/>
                </a:lnTo>
                <a:lnTo>
                  <a:pt x="243451" y="50222"/>
                </a:lnTo>
                <a:lnTo>
                  <a:pt x="202841" y="74066"/>
                </a:lnTo>
                <a:lnTo>
                  <a:pt x="165239" y="101782"/>
                </a:lnTo>
                <a:lnTo>
                  <a:pt x="130874" y="133056"/>
                </a:lnTo>
                <a:lnTo>
                  <a:pt x="99975" y="167572"/>
                </a:lnTo>
                <a:lnTo>
                  <a:pt x="72772" y="205013"/>
                </a:lnTo>
                <a:lnTo>
                  <a:pt x="49493" y="245065"/>
                </a:lnTo>
                <a:lnTo>
                  <a:pt x="30369" y="287412"/>
                </a:lnTo>
                <a:lnTo>
                  <a:pt x="15628" y="331738"/>
                </a:lnTo>
                <a:lnTo>
                  <a:pt x="5500" y="377728"/>
                </a:lnTo>
                <a:lnTo>
                  <a:pt x="214" y="425066"/>
                </a:lnTo>
                <a:lnTo>
                  <a:pt x="0" y="473435"/>
                </a:lnTo>
                <a:lnTo>
                  <a:pt x="5086" y="522522"/>
                </a:lnTo>
                <a:lnTo>
                  <a:pt x="15416" y="570778"/>
                </a:lnTo>
                <a:lnTo>
                  <a:pt x="30567" y="616715"/>
                </a:lnTo>
                <a:lnTo>
                  <a:pt x="50222" y="660102"/>
                </a:lnTo>
                <a:lnTo>
                  <a:pt x="74066" y="700711"/>
                </a:lnTo>
                <a:lnTo>
                  <a:pt x="101782" y="738313"/>
                </a:lnTo>
                <a:lnTo>
                  <a:pt x="133056" y="772678"/>
                </a:lnTo>
                <a:lnTo>
                  <a:pt x="167572" y="803576"/>
                </a:lnTo>
                <a:lnTo>
                  <a:pt x="205013" y="830779"/>
                </a:lnTo>
                <a:lnTo>
                  <a:pt x="245065" y="854057"/>
                </a:lnTo>
                <a:lnTo>
                  <a:pt x="287412" y="873180"/>
                </a:lnTo>
                <a:lnTo>
                  <a:pt x="331738" y="887920"/>
                </a:lnTo>
                <a:lnTo>
                  <a:pt x="377728" y="898046"/>
                </a:lnTo>
                <a:lnTo>
                  <a:pt x="425066" y="903331"/>
                </a:lnTo>
                <a:lnTo>
                  <a:pt x="473435" y="903543"/>
                </a:lnTo>
                <a:lnTo>
                  <a:pt x="522522" y="898455"/>
                </a:lnTo>
                <a:close/>
              </a:path>
            </a:pathLst>
          </a:custGeom>
          <a:ln w="46634">
            <a:solidFill>
              <a:srgbClr val="ED067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 rot="21060000">
            <a:off x="5099419" y="4150980"/>
            <a:ext cx="420844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70"/>
              </a:lnSpc>
            </a:pPr>
            <a:r>
              <a:rPr dirty="0" sz="1350" spc="5">
                <a:solidFill>
                  <a:srgbClr val="FFFFFF"/>
                </a:solidFill>
                <a:latin typeface="Century Gothic"/>
                <a:cs typeface="Century Gothic"/>
              </a:rPr>
              <a:t>click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/>
          <p:nvPr/>
        </p:nvSpPr>
        <p:spPr>
          <a:xfrm rot="21060000">
            <a:off x="5054632" y="4350214"/>
            <a:ext cx="57334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70"/>
              </a:lnSpc>
            </a:pPr>
            <a:r>
              <a:rPr dirty="0" sz="1350" spc="5">
                <a:solidFill>
                  <a:srgbClr val="FFFFFF"/>
                </a:solidFill>
                <a:latin typeface="Century Gothic"/>
                <a:cs typeface="Century Gothic"/>
              </a:rPr>
              <a:t>action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821858" y="3905962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430118" y="0"/>
                </a:moveTo>
                <a:lnTo>
                  <a:pt x="381031" y="5086"/>
                </a:lnTo>
                <a:lnTo>
                  <a:pt x="332775" y="15416"/>
                </a:lnTo>
                <a:lnTo>
                  <a:pt x="286838" y="30567"/>
                </a:lnTo>
                <a:lnTo>
                  <a:pt x="243451" y="50222"/>
                </a:lnTo>
                <a:lnTo>
                  <a:pt x="202841" y="74066"/>
                </a:lnTo>
                <a:lnTo>
                  <a:pt x="165239" y="101782"/>
                </a:lnTo>
                <a:lnTo>
                  <a:pt x="130874" y="133056"/>
                </a:lnTo>
                <a:lnTo>
                  <a:pt x="99975" y="167572"/>
                </a:lnTo>
                <a:lnTo>
                  <a:pt x="72772" y="205013"/>
                </a:lnTo>
                <a:lnTo>
                  <a:pt x="49493" y="245065"/>
                </a:lnTo>
                <a:lnTo>
                  <a:pt x="30369" y="287412"/>
                </a:lnTo>
                <a:lnTo>
                  <a:pt x="15628" y="331738"/>
                </a:lnTo>
                <a:lnTo>
                  <a:pt x="5500" y="377728"/>
                </a:lnTo>
                <a:lnTo>
                  <a:pt x="214" y="425066"/>
                </a:lnTo>
                <a:lnTo>
                  <a:pt x="0" y="473435"/>
                </a:lnTo>
                <a:lnTo>
                  <a:pt x="5086" y="522522"/>
                </a:lnTo>
                <a:lnTo>
                  <a:pt x="15416" y="570778"/>
                </a:lnTo>
                <a:lnTo>
                  <a:pt x="30567" y="616715"/>
                </a:lnTo>
                <a:lnTo>
                  <a:pt x="50222" y="660102"/>
                </a:lnTo>
                <a:lnTo>
                  <a:pt x="74066" y="700711"/>
                </a:lnTo>
                <a:lnTo>
                  <a:pt x="101782" y="738313"/>
                </a:lnTo>
                <a:lnTo>
                  <a:pt x="133056" y="772678"/>
                </a:lnTo>
                <a:lnTo>
                  <a:pt x="167572" y="803576"/>
                </a:lnTo>
                <a:lnTo>
                  <a:pt x="205013" y="830779"/>
                </a:lnTo>
                <a:lnTo>
                  <a:pt x="245065" y="854057"/>
                </a:lnTo>
                <a:lnTo>
                  <a:pt x="287412" y="873180"/>
                </a:lnTo>
                <a:lnTo>
                  <a:pt x="331738" y="887920"/>
                </a:lnTo>
                <a:lnTo>
                  <a:pt x="377728" y="898046"/>
                </a:lnTo>
                <a:lnTo>
                  <a:pt x="425066" y="903331"/>
                </a:lnTo>
                <a:lnTo>
                  <a:pt x="473435" y="903543"/>
                </a:lnTo>
                <a:lnTo>
                  <a:pt x="522522" y="898455"/>
                </a:lnTo>
                <a:lnTo>
                  <a:pt x="570778" y="888124"/>
                </a:lnTo>
                <a:lnTo>
                  <a:pt x="616715" y="872973"/>
                </a:lnTo>
                <a:lnTo>
                  <a:pt x="660102" y="853318"/>
                </a:lnTo>
                <a:lnTo>
                  <a:pt x="700711" y="829475"/>
                </a:lnTo>
                <a:lnTo>
                  <a:pt x="738313" y="801759"/>
                </a:lnTo>
                <a:lnTo>
                  <a:pt x="772678" y="770485"/>
                </a:lnTo>
                <a:lnTo>
                  <a:pt x="803576" y="735970"/>
                </a:lnTo>
                <a:lnTo>
                  <a:pt x="830779" y="698529"/>
                </a:lnTo>
                <a:lnTo>
                  <a:pt x="854057" y="658478"/>
                </a:lnTo>
                <a:lnTo>
                  <a:pt x="873180" y="616132"/>
                </a:lnTo>
                <a:lnTo>
                  <a:pt x="887920" y="571807"/>
                </a:lnTo>
                <a:lnTo>
                  <a:pt x="898046" y="525819"/>
                </a:lnTo>
                <a:lnTo>
                  <a:pt x="903331" y="478483"/>
                </a:lnTo>
                <a:lnTo>
                  <a:pt x="903543" y="430115"/>
                </a:lnTo>
                <a:lnTo>
                  <a:pt x="898455" y="381031"/>
                </a:lnTo>
                <a:lnTo>
                  <a:pt x="888126" y="332775"/>
                </a:lnTo>
                <a:lnTo>
                  <a:pt x="872978" y="286838"/>
                </a:lnTo>
                <a:lnTo>
                  <a:pt x="853324" y="243451"/>
                </a:lnTo>
                <a:lnTo>
                  <a:pt x="829482" y="202841"/>
                </a:lnTo>
                <a:lnTo>
                  <a:pt x="801767" y="165239"/>
                </a:lnTo>
                <a:lnTo>
                  <a:pt x="770494" y="130874"/>
                </a:lnTo>
                <a:lnTo>
                  <a:pt x="735979" y="99975"/>
                </a:lnTo>
                <a:lnTo>
                  <a:pt x="698538" y="72772"/>
                </a:lnTo>
                <a:lnTo>
                  <a:pt x="658487" y="49493"/>
                </a:lnTo>
                <a:lnTo>
                  <a:pt x="616140" y="30369"/>
                </a:lnTo>
                <a:lnTo>
                  <a:pt x="571814" y="15628"/>
                </a:lnTo>
                <a:lnTo>
                  <a:pt x="525825" y="5500"/>
                </a:lnTo>
                <a:lnTo>
                  <a:pt x="478487" y="214"/>
                </a:lnTo>
                <a:lnTo>
                  <a:pt x="430118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821858" y="3905962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522522" y="898455"/>
                </a:moveTo>
                <a:lnTo>
                  <a:pt x="570778" y="888124"/>
                </a:lnTo>
                <a:lnTo>
                  <a:pt x="616715" y="872973"/>
                </a:lnTo>
                <a:lnTo>
                  <a:pt x="660102" y="853318"/>
                </a:lnTo>
                <a:lnTo>
                  <a:pt x="700711" y="829475"/>
                </a:lnTo>
                <a:lnTo>
                  <a:pt x="738313" y="801759"/>
                </a:lnTo>
                <a:lnTo>
                  <a:pt x="772678" y="770485"/>
                </a:lnTo>
                <a:lnTo>
                  <a:pt x="803576" y="735970"/>
                </a:lnTo>
                <a:lnTo>
                  <a:pt x="830779" y="698529"/>
                </a:lnTo>
                <a:lnTo>
                  <a:pt x="854057" y="658478"/>
                </a:lnTo>
                <a:lnTo>
                  <a:pt x="873180" y="616132"/>
                </a:lnTo>
                <a:lnTo>
                  <a:pt x="887920" y="571807"/>
                </a:lnTo>
                <a:lnTo>
                  <a:pt x="898046" y="525819"/>
                </a:lnTo>
                <a:lnTo>
                  <a:pt x="903331" y="478483"/>
                </a:lnTo>
                <a:lnTo>
                  <a:pt x="903543" y="430115"/>
                </a:lnTo>
                <a:lnTo>
                  <a:pt x="898455" y="381031"/>
                </a:lnTo>
                <a:lnTo>
                  <a:pt x="888126" y="332775"/>
                </a:lnTo>
                <a:lnTo>
                  <a:pt x="872978" y="286838"/>
                </a:lnTo>
                <a:lnTo>
                  <a:pt x="853324" y="243451"/>
                </a:lnTo>
                <a:lnTo>
                  <a:pt x="829482" y="202841"/>
                </a:lnTo>
                <a:lnTo>
                  <a:pt x="801767" y="165239"/>
                </a:lnTo>
                <a:lnTo>
                  <a:pt x="770494" y="130874"/>
                </a:lnTo>
                <a:lnTo>
                  <a:pt x="735979" y="99975"/>
                </a:lnTo>
                <a:lnTo>
                  <a:pt x="698538" y="72772"/>
                </a:lnTo>
                <a:lnTo>
                  <a:pt x="658487" y="49493"/>
                </a:lnTo>
                <a:lnTo>
                  <a:pt x="616140" y="30369"/>
                </a:lnTo>
                <a:lnTo>
                  <a:pt x="571814" y="15628"/>
                </a:lnTo>
                <a:lnTo>
                  <a:pt x="525825" y="5500"/>
                </a:lnTo>
                <a:lnTo>
                  <a:pt x="478487" y="214"/>
                </a:lnTo>
                <a:lnTo>
                  <a:pt x="430118" y="0"/>
                </a:lnTo>
                <a:lnTo>
                  <a:pt x="381031" y="5086"/>
                </a:lnTo>
                <a:lnTo>
                  <a:pt x="332775" y="15416"/>
                </a:lnTo>
                <a:lnTo>
                  <a:pt x="286838" y="30567"/>
                </a:lnTo>
                <a:lnTo>
                  <a:pt x="243451" y="50222"/>
                </a:lnTo>
                <a:lnTo>
                  <a:pt x="202841" y="74066"/>
                </a:lnTo>
                <a:lnTo>
                  <a:pt x="165239" y="101782"/>
                </a:lnTo>
                <a:lnTo>
                  <a:pt x="130874" y="133056"/>
                </a:lnTo>
                <a:lnTo>
                  <a:pt x="99975" y="167572"/>
                </a:lnTo>
                <a:lnTo>
                  <a:pt x="72772" y="205013"/>
                </a:lnTo>
                <a:lnTo>
                  <a:pt x="49493" y="245065"/>
                </a:lnTo>
                <a:lnTo>
                  <a:pt x="30369" y="287412"/>
                </a:lnTo>
                <a:lnTo>
                  <a:pt x="15628" y="331738"/>
                </a:lnTo>
                <a:lnTo>
                  <a:pt x="5500" y="377728"/>
                </a:lnTo>
                <a:lnTo>
                  <a:pt x="214" y="425066"/>
                </a:lnTo>
                <a:lnTo>
                  <a:pt x="0" y="473435"/>
                </a:lnTo>
                <a:lnTo>
                  <a:pt x="5086" y="522522"/>
                </a:lnTo>
                <a:lnTo>
                  <a:pt x="15416" y="570778"/>
                </a:lnTo>
                <a:lnTo>
                  <a:pt x="30567" y="616715"/>
                </a:lnTo>
                <a:lnTo>
                  <a:pt x="50222" y="660102"/>
                </a:lnTo>
                <a:lnTo>
                  <a:pt x="74066" y="700711"/>
                </a:lnTo>
                <a:lnTo>
                  <a:pt x="101782" y="738313"/>
                </a:lnTo>
                <a:lnTo>
                  <a:pt x="133056" y="772678"/>
                </a:lnTo>
                <a:lnTo>
                  <a:pt x="167572" y="803576"/>
                </a:lnTo>
                <a:lnTo>
                  <a:pt x="205013" y="830779"/>
                </a:lnTo>
                <a:lnTo>
                  <a:pt x="245065" y="854057"/>
                </a:lnTo>
                <a:lnTo>
                  <a:pt x="287412" y="873180"/>
                </a:lnTo>
                <a:lnTo>
                  <a:pt x="331738" y="887920"/>
                </a:lnTo>
                <a:lnTo>
                  <a:pt x="377728" y="898046"/>
                </a:lnTo>
                <a:lnTo>
                  <a:pt x="425066" y="903331"/>
                </a:lnTo>
                <a:lnTo>
                  <a:pt x="473435" y="903543"/>
                </a:lnTo>
                <a:lnTo>
                  <a:pt x="522522" y="898455"/>
                </a:lnTo>
                <a:close/>
              </a:path>
            </a:pathLst>
          </a:custGeom>
          <a:ln w="46634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 rot="21120000">
            <a:off x="3970360" y="4111766"/>
            <a:ext cx="566495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65"/>
              </a:lnSpc>
            </a:pPr>
            <a:r>
              <a:rPr dirty="0" sz="1350" spc="5">
                <a:solidFill>
                  <a:srgbClr val="FFFFFF"/>
                </a:solidFill>
                <a:latin typeface="Century Gothic"/>
                <a:cs typeface="Century Gothic"/>
              </a:rPr>
              <a:t>pad</a:t>
            </a:r>
            <a:r>
              <a:rPr dirty="0" sz="1350" spc="-10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baseline="2057" sz="2025" spc="15">
                <a:solidFill>
                  <a:srgbClr val="FFFFFF"/>
                </a:solidFill>
                <a:latin typeface="Century Gothic"/>
                <a:cs typeface="Century Gothic"/>
              </a:rPr>
              <a:t>&amp;</a:t>
            </a:r>
            <a:endParaRPr baseline="2057" sz="2025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/>
          <p:nvPr/>
        </p:nvSpPr>
        <p:spPr>
          <a:xfrm rot="21120000">
            <a:off x="3984758" y="4287401"/>
            <a:ext cx="593147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65"/>
              </a:lnSpc>
            </a:pPr>
            <a:r>
              <a:rPr dirty="0" sz="1350">
                <a:solidFill>
                  <a:srgbClr val="FFFFFF"/>
                </a:solidFill>
                <a:latin typeface="Century Gothic"/>
                <a:cs typeface="Century Gothic"/>
              </a:rPr>
              <a:t>screen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 txBox="1"/>
          <p:nvPr/>
        </p:nvSpPr>
        <p:spPr>
          <a:xfrm rot="21120000">
            <a:off x="4103081" y="4463024"/>
            <a:ext cx="412504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65"/>
              </a:lnSpc>
            </a:pPr>
            <a:r>
              <a:rPr dirty="0" sz="1350">
                <a:solidFill>
                  <a:srgbClr val="FFFFFF"/>
                </a:solidFill>
                <a:latin typeface="Century Gothic"/>
                <a:cs typeface="Century Gothic"/>
              </a:rPr>
              <a:t>print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6131335" y="227434"/>
            <a:ext cx="871219" cy="871855"/>
          </a:xfrm>
          <a:custGeom>
            <a:avLst/>
            <a:gdLst/>
            <a:ahLst/>
            <a:cxnLst/>
            <a:rect l="l" t="t" r="r" b="b"/>
            <a:pathLst>
              <a:path w="871220" h="871855">
                <a:moveTo>
                  <a:pt x="414720" y="0"/>
                </a:moveTo>
                <a:lnTo>
                  <a:pt x="367390" y="4904"/>
                </a:lnTo>
                <a:lnTo>
                  <a:pt x="320860" y="14865"/>
                </a:lnTo>
                <a:lnTo>
                  <a:pt x="276567" y="29474"/>
                </a:lnTo>
                <a:lnTo>
                  <a:pt x="234732" y="48425"/>
                </a:lnTo>
                <a:lnTo>
                  <a:pt x="195575" y="71416"/>
                </a:lnTo>
                <a:lnTo>
                  <a:pt x="159318" y="98141"/>
                </a:lnTo>
                <a:lnTo>
                  <a:pt x="126183" y="128296"/>
                </a:lnTo>
                <a:lnTo>
                  <a:pt x="96390" y="161576"/>
                </a:lnTo>
                <a:lnTo>
                  <a:pt x="70160" y="197679"/>
                </a:lnTo>
                <a:lnTo>
                  <a:pt x="47715" y="236298"/>
                </a:lnTo>
                <a:lnTo>
                  <a:pt x="29276" y="277131"/>
                </a:lnTo>
                <a:lnTo>
                  <a:pt x="15064" y="319872"/>
                </a:lnTo>
                <a:lnTo>
                  <a:pt x="5299" y="364217"/>
                </a:lnTo>
                <a:lnTo>
                  <a:pt x="204" y="409862"/>
                </a:lnTo>
                <a:lnTo>
                  <a:pt x="0" y="456504"/>
                </a:lnTo>
                <a:lnTo>
                  <a:pt x="4906" y="503836"/>
                </a:lnTo>
                <a:lnTo>
                  <a:pt x="14865" y="550366"/>
                </a:lnTo>
                <a:lnTo>
                  <a:pt x="29472" y="594659"/>
                </a:lnTo>
                <a:lnTo>
                  <a:pt x="48423" y="636494"/>
                </a:lnTo>
                <a:lnTo>
                  <a:pt x="71412" y="675651"/>
                </a:lnTo>
                <a:lnTo>
                  <a:pt x="98137" y="711907"/>
                </a:lnTo>
                <a:lnTo>
                  <a:pt x="128292" y="745043"/>
                </a:lnTo>
                <a:lnTo>
                  <a:pt x="161572" y="774836"/>
                </a:lnTo>
                <a:lnTo>
                  <a:pt x="197675" y="801065"/>
                </a:lnTo>
                <a:lnTo>
                  <a:pt x="236294" y="823510"/>
                </a:lnTo>
                <a:lnTo>
                  <a:pt x="277126" y="841950"/>
                </a:lnTo>
                <a:lnTo>
                  <a:pt x="319867" y="856162"/>
                </a:lnTo>
                <a:lnTo>
                  <a:pt x="364212" y="865926"/>
                </a:lnTo>
                <a:lnTo>
                  <a:pt x="409856" y="871021"/>
                </a:lnTo>
                <a:lnTo>
                  <a:pt x="456495" y="871226"/>
                </a:lnTo>
                <a:lnTo>
                  <a:pt x="503826" y="866319"/>
                </a:lnTo>
                <a:lnTo>
                  <a:pt x="550355" y="856358"/>
                </a:lnTo>
                <a:lnTo>
                  <a:pt x="594648" y="841750"/>
                </a:lnTo>
                <a:lnTo>
                  <a:pt x="636484" y="822798"/>
                </a:lnTo>
                <a:lnTo>
                  <a:pt x="675640" y="799808"/>
                </a:lnTo>
                <a:lnTo>
                  <a:pt x="711897" y="773083"/>
                </a:lnTo>
                <a:lnTo>
                  <a:pt x="745032" y="742928"/>
                </a:lnTo>
                <a:lnTo>
                  <a:pt x="774825" y="709648"/>
                </a:lnTo>
                <a:lnTo>
                  <a:pt x="801055" y="673546"/>
                </a:lnTo>
                <a:lnTo>
                  <a:pt x="823500" y="634928"/>
                </a:lnTo>
                <a:lnTo>
                  <a:pt x="841939" y="594096"/>
                </a:lnTo>
                <a:lnTo>
                  <a:pt x="856152" y="551357"/>
                </a:lnTo>
                <a:lnTo>
                  <a:pt x="865916" y="507013"/>
                </a:lnTo>
                <a:lnTo>
                  <a:pt x="871011" y="461369"/>
                </a:lnTo>
                <a:lnTo>
                  <a:pt x="871216" y="414730"/>
                </a:lnTo>
                <a:lnTo>
                  <a:pt x="866309" y="367400"/>
                </a:lnTo>
                <a:lnTo>
                  <a:pt x="856350" y="320870"/>
                </a:lnTo>
                <a:lnTo>
                  <a:pt x="841743" y="276577"/>
                </a:lnTo>
                <a:lnTo>
                  <a:pt x="822793" y="234742"/>
                </a:lnTo>
                <a:lnTo>
                  <a:pt x="799803" y="195585"/>
                </a:lnTo>
                <a:lnTo>
                  <a:pt x="773078" y="159328"/>
                </a:lnTo>
                <a:lnTo>
                  <a:pt x="742924" y="126193"/>
                </a:lnTo>
                <a:lnTo>
                  <a:pt x="709643" y="96399"/>
                </a:lnTo>
                <a:lnTo>
                  <a:pt x="673541" y="70169"/>
                </a:lnTo>
                <a:lnTo>
                  <a:pt x="634921" y="47723"/>
                </a:lnTo>
                <a:lnTo>
                  <a:pt x="594089" y="29283"/>
                </a:lnTo>
                <a:lnTo>
                  <a:pt x="551348" y="15069"/>
                </a:lnTo>
                <a:lnTo>
                  <a:pt x="507004" y="5303"/>
                </a:lnTo>
                <a:lnTo>
                  <a:pt x="461359" y="206"/>
                </a:lnTo>
                <a:lnTo>
                  <a:pt x="4147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131335" y="227434"/>
            <a:ext cx="871219" cy="871855"/>
          </a:xfrm>
          <a:custGeom>
            <a:avLst/>
            <a:gdLst/>
            <a:ahLst/>
            <a:cxnLst/>
            <a:rect l="l" t="t" r="r" b="b"/>
            <a:pathLst>
              <a:path w="871220" h="871855">
                <a:moveTo>
                  <a:pt x="503826" y="866319"/>
                </a:moveTo>
                <a:lnTo>
                  <a:pt x="550355" y="856358"/>
                </a:lnTo>
                <a:lnTo>
                  <a:pt x="594648" y="841750"/>
                </a:lnTo>
                <a:lnTo>
                  <a:pt x="636484" y="822798"/>
                </a:lnTo>
                <a:lnTo>
                  <a:pt x="675640" y="799808"/>
                </a:lnTo>
                <a:lnTo>
                  <a:pt x="711897" y="773083"/>
                </a:lnTo>
                <a:lnTo>
                  <a:pt x="745032" y="742928"/>
                </a:lnTo>
                <a:lnTo>
                  <a:pt x="774825" y="709648"/>
                </a:lnTo>
                <a:lnTo>
                  <a:pt x="801055" y="673546"/>
                </a:lnTo>
                <a:lnTo>
                  <a:pt x="823500" y="634928"/>
                </a:lnTo>
                <a:lnTo>
                  <a:pt x="841939" y="594096"/>
                </a:lnTo>
                <a:lnTo>
                  <a:pt x="856152" y="551357"/>
                </a:lnTo>
                <a:lnTo>
                  <a:pt x="865916" y="507013"/>
                </a:lnTo>
                <a:lnTo>
                  <a:pt x="871011" y="461369"/>
                </a:lnTo>
                <a:lnTo>
                  <a:pt x="871216" y="414730"/>
                </a:lnTo>
                <a:lnTo>
                  <a:pt x="866309" y="367400"/>
                </a:lnTo>
                <a:lnTo>
                  <a:pt x="856350" y="320870"/>
                </a:lnTo>
                <a:lnTo>
                  <a:pt x="841743" y="276577"/>
                </a:lnTo>
                <a:lnTo>
                  <a:pt x="822793" y="234742"/>
                </a:lnTo>
                <a:lnTo>
                  <a:pt x="799803" y="195585"/>
                </a:lnTo>
                <a:lnTo>
                  <a:pt x="773078" y="159328"/>
                </a:lnTo>
                <a:lnTo>
                  <a:pt x="742924" y="126193"/>
                </a:lnTo>
                <a:lnTo>
                  <a:pt x="709643" y="96399"/>
                </a:lnTo>
                <a:lnTo>
                  <a:pt x="673541" y="70169"/>
                </a:lnTo>
                <a:lnTo>
                  <a:pt x="634921" y="47723"/>
                </a:lnTo>
                <a:lnTo>
                  <a:pt x="594089" y="29283"/>
                </a:lnTo>
                <a:lnTo>
                  <a:pt x="551348" y="15069"/>
                </a:lnTo>
                <a:lnTo>
                  <a:pt x="507004" y="5303"/>
                </a:lnTo>
                <a:lnTo>
                  <a:pt x="461359" y="206"/>
                </a:lnTo>
                <a:lnTo>
                  <a:pt x="414720" y="0"/>
                </a:lnTo>
                <a:lnTo>
                  <a:pt x="367390" y="4904"/>
                </a:lnTo>
                <a:lnTo>
                  <a:pt x="320860" y="14865"/>
                </a:lnTo>
                <a:lnTo>
                  <a:pt x="276567" y="29474"/>
                </a:lnTo>
                <a:lnTo>
                  <a:pt x="234732" y="48425"/>
                </a:lnTo>
                <a:lnTo>
                  <a:pt x="195575" y="71416"/>
                </a:lnTo>
                <a:lnTo>
                  <a:pt x="159318" y="98141"/>
                </a:lnTo>
                <a:lnTo>
                  <a:pt x="126183" y="128296"/>
                </a:lnTo>
                <a:lnTo>
                  <a:pt x="96390" y="161576"/>
                </a:lnTo>
                <a:lnTo>
                  <a:pt x="70160" y="197679"/>
                </a:lnTo>
                <a:lnTo>
                  <a:pt x="47715" y="236298"/>
                </a:lnTo>
                <a:lnTo>
                  <a:pt x="29276" y="277131"/>
                </a:lnTo>
                <a:lnTo>
                  <a:pt x="15064" y="319872"/>
                </a:lnTo>
                <a:lnTo>
                  <a:pt x="5299" y="364217"/>
                </a:lnTo>
                <a:lnTo>
                  <a:pt x="204" y="409862"/>
                </a:lnTo>
                <a:lnTo>
                  <a:pt x="0" y="456504"/>
                </a:lnTo>
                <a:lnTo>
                  <a:pt x="4906" y="503836"/>
                </a:lnTo>
                <a:lnTo>
                  <a:pt x="14865" y="550366"/>
                </a:lnTo>
                <a:lnTo>
                  <a:pt x="29472" y="594659"/>
                </a:lnTo>
                <a:lnTo>
                  <a:pt x="48423" y="636494"/>
                </a:lnTo>
                <a:lnTo>
                  <a:pt x="71412" y="675651"/>
                </a:lnTo>
                <a:lnTo>
                  <a:pt x="98137" y="711907"/>
                </a:lnTo>
                <a:lnTo>
                  <a:pt x="128292" y="745043"/>
                </a:lnTo>
                <a:lnTo>
                  <a:pt x="161572" y="774836"/>
                </a:lnTo>
                <a:lnTo>
                  <a:pt x="197675" y="801065"/>
                </a:lnTo>
                <a:lnTo>
                  <a:pt x="236294" y="823510"/>
                </a:lnTo>
                <a:lnTo>
                  <a:pt x="277126" y="841950"/>
                </a:lnTo>
                <a:lnTo>
                  <a:pt x="319867" y="856162"/>
                </a:lnTo>
                <a:lnTo>
                  <a:pt x="364212" y="865926"/>
                </a:lnTo>
                <a:lnTo>
                  <a:pt x="409856" y="871021"/>
                </a:lnTo>
                <a:lnTo>
                  <a:pt x="456495" y="871226"/>
                </a:lnTo>
                <a:lnTo>
                  <a:pt x="503826" y="866319"/>
                </a:lnTo>
                <a:close/>
              </a:path>
            </a:pathLst>
          </a:custGeom>
          <a:ln w="43014">
            <a:solidFill>
              <a:srgbClr val="696A6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236359" y="509334"/>
            <a:ext cx="670560" cy="208915"/>
          </a:xfrm>
          <a:custGeom>
            <a:avLst/>
            <a:gdLst/>
            <a:ahLst/>
            <a:cxnLst/>
            <a:rect l="l" t="t" r="r" b="b"/>
            <a:pathLst>
              <a:path w="670559" h="208915">
                <a:moveTo>
                  <a:pt x="101091" y="1257"/>
                </a:moveTo>
                <a:lnTo>
                  <a:pt x="60420" y="8614"/>
                </a:lnTo>
                <a:lnTo>
                  <a:pt x="28433" y="29476"/>
                </a:lnTo>
                <a:lnTo>
                  <a:pt x="7503" y="62025"/>
                </a:lnTo>
                <a:lnTo>
                  <a:pt x="0" y="104444"/>
                </a:lnTo>
                <a:lnTo>
                  <a:pt x="7096" y="146289"/>
                </a:lnTo>
                <a:lnTo>
                  <a:pt x="27698" y="179209"/>
                </a:lnTo>
                <a:lnTo>
                  <a:pt x="60779" y="200756"/>
                </a:lnTo>
                <a:lnTo>
                  <a:pt x="105308" y="208483"/>
                </a:lnTo>
                <a:lnTo>
                  <a:pt x="126409" y="207443"/>
                </a:lnTo>
                <a:lnTo>
                  <a:pt x="145580" y="204589"/>
                </a:lnTo>
                <a:lnTo>
                  <a:pt x="163883" y="200312"/>
                </a:lnTo>
                <a:lnTo>
                  <a:pt x="182384" y="195008"/>
                </a:lnTo>
                <a:lnTo>
                  <a:pt x="179900" y="182372"/>
                </a:lnTo>
                <a:lnTo>
                  <a:pt x="106146" y="182372"/>
                </a:lnTo>
                <a:lnTo>
                  <a:pt x="76891" y="177601"/>
                </a:lnTo>
                <a:lnTo>
                  <a:pt x="54073" y="164104"/>
                </a:lnTo>
                <a:lnTo>
                  <a:pt x="38441" y="143104"/>
                </a:lnTo>
                <a:lnTo>
                  <a:pt x="30746" y="115824"/>
                </a:lnTo>
                <a:lnTo>
                  <a:pt x="192912" y="115824"/>
                </a:lnTo>
                <a:lnTo>
                  <a:pt x="194170" y="106553"/>
                </a:lnTo>
                <a:lnTo>
                  <a:pt x="194602" y="103187"/>
                </a:lnTo>
                <a:lnTo>
                  <a:pt x="194524" y="93078"/>
                </a:lnTo>
                <a:lnTo>
                  <a:pt x="29908" y="93078"/>
                </a:lnTo>
                <a:lnTo>
                  <a:pt x="36718" y="65003"/>
                </a:lnTo>
                <a:lnTo>
                  <a:pt x="51546" y="43481"/>
                </a:lnTo>
                <a:lnTo>
                  <a:pt x="73560" y="29698"/>
                </a:lnTo>
                <a:lnTo>
                  <a:pt x="101930" y="24841"/>
                </a:lnTo>
                <a:lnTo>
                  <a:pt x="166268" y="24841"/>
                </a:lnTo>
                <a:lnTo>
                  <a:pt x="138739" y="7674"/>
                </a:lnTo>
                <a:lnTo>
                  <a:pt x="101091" y="1257"/>
                </a:lnTo>
                <a:close/>
              </a:path>
              <a:path w="670559" h="208915">
                <a:moveTo>
                  <a:pt x="177749" y="171424"/>
                </a:moveTo>
                <a:lnTo>
                  <a:pt x="158863" y="175974"/>
                </a:lnTo>
                <a:lnTo>
                  <a:pt x="141319" y="179422"/>
                </a:lnTo>
                <a:lnTo>
                  <a:pt x="124088" y="181608"/>
                </a:lnTo>
                <a:lnTo>
                  <a:pt x="106146" y="182372"/>
                </a:lnTo>
                <a:lnTo>
                  <a:pt x="179900" y="182372"/>
                </a:lnTo>
                <a:lnTo>
                  <a:pt x="177749" y="171424"/>
                </a:lnTo>
                <a:close/>
              </a:path>
              <a:path w="670559" h="208915">
                <a:moveTo>
                  <a:pt x="166268" y="24841"/>
                </a:moveTo>
                <a:lnTo>
                  <a:pt x="101930" y="24841"/>
                </a:lnTo>
                <a:lnTo>
                  <a:pt x="128732" y="29520"/>
                </a:lnTo>
                <a:lnTo>
                  <a:pt x="149529" y="43005"/>
                </a:lnTo>
                <a:lnTo>
                  <a:pt x="163059" y="64467"/>
                </a:lnTo>
                <a:lnTo>
                  <a:pt x="168059" y="93078"/>
                </a:lnTo>
                <a:lnTo>
                  <a:pt x="194524" y="93078"/>
                </a:lnTo>
                <a:lnTo>
                  <a:pt x="187508" y="55097"/>
                </a:lnTo>
                <a:lnTo>
                  <a:pt x="168216" y="26055"/>
                </a:lnTo>
                <a:lnTo>
                  <a:pt x="166268" y="24841"/>
                </a:lnTo>
                <a:close/>
              </a:path>
              <a:path w="670559" h="208915">
                <a:moveTo>
                  <a:pt x="349173" y="419"/>
                </a:moveTo>
                <a:lnTo>
                  <a:pt x="304760" y="7722"/>
                </a:lnTo>
                <a:lnTo>
                  <a:pt x="270300" y="28528"/>
                </a:lnTo>
                <a:lnTo>
                  <a:pt x="248004" y="61182"/>
                </a:lnTo>
                <a:lnTo>
                  <a:pt x="240080" y="104025"/>
                </a:lnTo>
                <a:lnTo>
                  <a:pt x="247905" y="147002"/>
                </a:lnTo>
                <a:lnTo>
                  <a:pt x="269827" y="179947"/>
                </a:lnTo>
                <a:lnTo>
                  <a:pt x="303517" y="201046"/>
                </a:lnTo>
                <a:lnTo>
                  <a:pt x="346646" y="208483"/>
                </a:lnTo>
                <a:lnTo>
                  <a:pt x="364258" y="207581"/>
                </a:lnTo>
                <a:lnTo>
                  <a:pt x="382973" y="205060"/>
                </a:lnTo>
                <a:lnTo>
                  <a:pt x="401848" y="201196"/>
                </a:lnTo>
                <a:lnTo>
                  <a:pt x="419938" y="196265"/>
                </a:lnTo>
                <a:lnTo>
                  <a:pt x="417188" y="183210"/>
                </a:lnTo>
                <a:lnTo>
                  <a:pt x="347484" y="183210"/>
                </a:lnTo>
                <a:lnTo>
                  <a:pt x="316053" y="177596"/>
                </a:lnTo>
                <a:lnTo>
                  <a:pt x="291258" y="161677"/>
                </a:lnTo>
                <a:lnTo>
                  <a:pt x="274993" y="136832"/>
                </a:lnTo>
                <a:lnTo>
                  <a:pt x="269151" y="104444"/>
                </a:lnTo>
                <a:lnTo>
                  <a:pt x="274987" y="71996"/>
                </a:lnTo>
                <a:lnTo>
                  <a:pt x="291523" y="47007"/>
                </a:lnTo>
                <a:lnTo>
                  <a:pt x="317301" y="30940"/>
                </a:lnTo>
                <a:lnTo>
                  <a:pt x="350862" y="25260"/>
                </a:lnTo>
                <a:lnTo>
                  <a:pt x="413116" y="25260"/>
                </a:lnTo>
                <a:lnTo>
                  <a:pt x="415721" y="10947"/>
                </a:lnTo>
                <a:lnTo>
                  <a:pt x="399814" y="6457"/>
                </a:lnTo>
                <a:lnTo>
                  <a:pt x="382604" y="3154"/>
                </a:lnTo>
                <a:lnTo>
                  <a:pt x="365317" y="1115"/>
                </a:lnTo>
                <a:lnTo>
                  <a:pt x="349173" y="419"/>
                </a:lnTo>
                <a:close/>
              </a:path>
              <a:path w="670559" h="208915">
                <a:moveTo>
                  <a:pt x="414883" y="172262"/>
                </a:moveTo>
                <a:lnTo>
                  <a:pt x="396649" y="176636"/>
                </a:lnTo>
                <a:lnTo>
                  <a:pt x="378655" y="180103"/>
                </a:lnTo>
                <a:lnTo>
                  <a:pt x="361925" y="182387"/>
                </a:lnTo>
                <a:lnTo>
                  <a:pt x="347484" y="183210"/>
                </a:lnTo>
                <a:lnTo>
                  <a:pt x="417188" y="183210"/>
                </a:lnTo>
                <a:lnTo>
                  <a:pt x="414883" y="172262"/>
                </a:lnTo>
                <a:close/>
              </a:path>
              <a:path w="670559" h="208915">
                <a:moveTo>
                  <a:pt x="413116" y="25260"/>
                </a:moveTo>
                <a:lnTo>
                  <a:pt x="350862" y="25260"/>
                </a:lnTo>
                <a:lnTo>
                  <a:pt x="364422" y="25873"/>
                </a:lnTo>
                <a:lnTo>
                  <a:pt x="379445" y="27633"/>
                </a:lnTo>
                <a:lnTo>
                  <a:pt x="395338" y="30419"/>
                </a:lnTo>
                <a:lnTo>
                  <a:pt x="411505" y="34112"/>
                </a:lnTo>
                <a:lnTo>
                  <a:pt x="413116" y="25260"/>
                </a:lnTo>
                <a:close/>
              </a:path>
              <a:path w="670559" h="208915">
                <a:moveTo>
                  <a:pt x="563562" y="0"/>
                </a:moveTo>
                <a:lnTo>
                  <a:pt x="520610" y="7488"/>
                </a:lnTo>
                <a:lnTo>
                  <a:pt x="486900" y="28638"/>
                </a:lnTo>
                <a:lnTo>
                  <a:pt x="464880" y="61475"/>
                </a:lnTo>
                <a:lnTo>
                  <a:pt x="456996" y="104025"/>
                </a:lnTo>
                <a:lnTo>
                  <a:pt x="464880" y="146890"/>
                </a:lnTo>
                <a:lnTo>
                  <a:pt x="486900" y="180000"/>
                </a:lnTo>
                <a:lnTo>
                  <a:pt x="520610" y="201341"/>
                </a:lnTo>
                <a:lnTo>
                  <a:pt x="563562" y="208902"/>
                </a:lnTo>
                <a:lnTo>
                  <a:pt x="606684" y="201341"/>
                </a:lnTo>
                <a:lnTo>
                  <a:pt x="635965" y="182791"/>
                </a:lnTo>
                <a:lnTo>
                  <a:pt x="563562" y="182791"/>
                </a:lnTo>
                <a:lnTo>
                  <a:pt x="532504" y="177118"/>
                </a:lnTo>
                <a:lnTo>
                  <a:pt x="508122" y="161101"/>
                </a:lnTo>
                <a:lnTo>
                  <a:pt x="492191" y="136237"/>
                </a:lnTo>
                <a:lnTo>
                  <a:pt x="486486" y="104025"/>
                </a:lnTo>
                <a:lnTo>
                  <a:pt x="492191" y="72194"/>
                </a:lnTo>
                <a:lnTo>
                  <a:pt x="508122" y="47747"/>
                </a:lnTo>
                <a:lnTo>
                  <a:pt x="532504" y="32064"/>
                </a:lnTo>
                <a:lnTo>
                  <a:pt x="563562" y="26530"/>
                </a:lnTo>
                <a:lnTo>
                  <a:pt x="637012" y="26530"/>
                </a:lnTo>
                <a:lnTo>
                  <a:pt x="606684" y="7488"/>
                </a:lnTo>
                <a:lnTo>
                  <a:pt x="563562" y="0"/>
                </a:lnTo>
                <a:close/>
              </a:path>
              <a:path w="670559" h="208915">
                <a:moveTo>
                  <a:pt x="637012" y="26530"/>
                </a:moveTo>
                <a:lnTo>
                  <a:pt x="563562" y="26530"/>
                </a:lnTo>
                <a:lnTo>
                  <a:pt x="594797" y="32064"/>
                </a:lnTo>
                <a:lnTo>
                  <a:pt x="619159" y="47747"/>
                </a:lnTo>
                <a:lnTo>
                  <a:pt x="634992" y="72194"/>
                </a:lnTo>
                <a:lnTo>
                  <a:pt x="640638" y="104025"/>
                </a:lnTo>
                <a:lnTo>
                  <a:pt x="634992" y="136237"/>
                </a:lnTo>
                <a:lnTo>
                  <a:pt x="619159" y="161101"/>
                </a:lnTo>
                <a:lnTo>
                  <a:pt x="594797" y="177118"/>
                </a:lnTo>
                <a:lnTo>
                  <a:pt x="563562" y="182791"/>
                </a:lnTo>
                <a:lnTo>
                  <a:pt x="635965" y="182791"/>
                </a:lnTo>
                <a:lnTo>
                  <a:pt x="640370" y="180000"/>
                </a:lnTo>
                <a:lnTo>
                  <a:pt x="662290" y="146890"/>
                </a:lnTo>
                <a:lnTo>
                  <a:pt x="670115" y="104025"/>
                </a:lnTo>
                <a:lnTo>
                  <a:pt x="662290" y="61475"/>
                </a:lnTo>
                <a:lnTo>
                  <a:pt x="640370" y="28638"/>
                </a:lnTo>
                <a:lnTo>
                  <a:pt x="637012" y="26530"/>
                </a:lnTo>
                <a:close/>
              </a:path>
            </a:pathLst>
          </a:custGeom>
          <a:solidFill>
            <a:srgbClr val="8DC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547641" y="781859"/>
            <a:ext cx="227307" cy="2430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397175" y="737236"/>
            <a:ext cx="225425" cy="287020"/>
          </a:xfrm>
          <a:custGeom>
            <a:avLst/>
            <a:gdLst/>
            <a:ahLst/>
            <a:cxnLst/>
            <a:rect l="l" t="t" r="r" b="b"/>
            <a:pathLst>
              <a:path w="225425" h="287019">
                <a:moveTo>
                  <a:pt x="35896" y="0"/>
                </a:moveTo>
                <a:lnTo>
                  <a:pt x="2697" y="65725"/>
                </a:lnTo>
                <a:lnTo>
                  <a:pt x="0" y="125569"/>
                </a:lnTo>
                <a:lnTo>
                  <a:pt x="24161" y="195605"/>
                </a:lnTo>
                <a:lnTo>
                  <a:pt x="74959" y="252667"/>
                </a:lnTo>
                <a:lnTo>
                  <a:pt x="128695" y="279131"/>
                </a:lnTo>
                <a:lnTo>
                  <a:pt x="172030" y="286457"/>
                </a:lnTo>
                <a:lnTo>
                  <a:pt x="191624" y="286105"/>
                </a:lnTo>
                <a:lnTo>
                  <a:pt x="223563" y="225701"/>
                </a:lnTo>
                <a:lnTo>
                  <a:pt x="225184" y="166806"/>
                </a:lnTo>
                <a:lnTo>
                  <a:pt x="198139" y="93129"/>
                </a:lnTo>
                <a:lnTo>
                  <a:pt x="149343" y="37722"/>
                </a:lnTo>
                <a:lnTo>
                  <a:pt x="97244" y="10198"/>
                </a:lnTo>
                <a:lnTo>
                  <a:pt x="55032" y="856"/>
                </a:lnTo>
                <a:lnTo>
                  <a:pt x="35896" y="0"/>
                </a:lnTo>
                <a:close/>
              </a:path>
            </a:pathLst>
          </a:custGeom>
          <a:solidFill>
            <a:srgbClr val="8DC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397175" y="737236"/>
            <a:ext cx="225425" cy="287020"/>
          </a:xfrm>
          <a:custGeom>
            <a:avLst/>
            <a:gdLst/>
            <a:ahLst/>
            <a:cxnLst/>
            <a:rect l="l" t="t" r="r" b="b"/>
            <a:pathLst>
              <a:path w="225425" h="287019">
                <a:moveTo>
                  <a:pt x="200247" y="281177"/>
                </a:moveTo>
                <a:lnTo>
                  <a:pt x="209756" y="265322"/>
                </a:lnTo>
                <a:lnTo>
                  <a:pt x="223563" y="225701"/>
                </a:lnTo>
                <a:lnTo>
                  <a:pt x="225184" y="166806"/>
                </a:lnTo>
                <a:lnTo>
                  <a:pt x="198139" y="93129"/>
                </a:lnTo>
                <a:lnTo>
                  <a:pt x="149343" y="37722"/>
                </a:lnTo>
                <a:lnTo>
                  <a:pt x="97244" y="10198"/>
                </a:lnTo>
                <a:lnTo>
                  <a:pt x="55032" y="856"/>
                </a:lnTo>
                <a:lnTo>
                  <a:pt x="35896" y="0"/>
                </a:lnTo>
                <a:lnTo>
                  <a:pt x="29407" y="292"/>
                </a:lnTo>
                <a:lnTo>
                  <a:pt x="25876" y="5740"/>
                </a:lnTo>
                <a:lnTo>
                  <a:pt x="16555" y="23355"/>
                </a:lnTo>
                <a:lnTo>
                  <a:pt x="2697" y="65725"/>
                </a:lnTo>
                <a:lnTo>
                  <a:pt x="0" y="125569"/>
                </a:lnTo>
                <a:lnTo>
                  <a:pt x="24161" y="195605"/>
                </a:lnTo>
                <a:lnTo>
                  <a:pt x="74959" y="252667"/>
                </a:lnTo>
                <a:lnTo>
                  <a:pt x="128695" y="279131"/>
                </a:lnTo>
                <a:lnTo>
                  <a:pt x="172030" y="286457"/>
                </a:lnTo>
                <a:lnTo>
                  <a:pt x="191624" y="286105"/>
                </a:lnTo>
                <a:lnTo>
                  <a:pt x="196983" y="285483"/>
                </a:lnTo>
                <a:lnTo>
                  <a:pt x="200247" y="281177"/>
                </a:lnTo>
                <a:close/>
              </a:path>
            </a:pathLst>
          </a:custGeom>
          <a:ln w="25234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454667" y="787049"/>
            <a:ext cx="151765" cy="23211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916862" y="3905956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430019" y="0"/>
                </a:moveTo>
                <a:lnTo>
                  <a:pt x="380943" y="5086"/>
                </a:lnTo>
                <a:lnTo>
                  <a:pt x="332697" y="15414"/>
                </a:lnTo>
                <a:lnTo>
                  <a:pt x="286770" y="30561"/>
                </a:lnTo>
                <a:lnTo>
                  <a:pt x="243391" y="50212"/>
                </a:lnTo>
                <a:lnTo>
                  <a:pt x="202790" y="74051"/>
                </a:lnTo>
                <a:lnTo>
                  <a:pt x="165197" y="101762"/>
                </a:lnTo>
                <a:lnTo>
                  <a:pt x="130839" y="133030"/>
                </a:lnTo>
                <a:lnTo>
                  <a:pt x="99947" y="167539"/>
                </a:lnTo>
                <a:lnTo>
                  <a:pt x="72750" y="204974"/>
                </a:lnTo>
                <a:lnTo>
                  <a:pt x="49477" y="245018"/>
                </a:lnTo>
                <a:lnTo>
                  <a:pt x="30358" y="287357"/>
                </a:lnTo>
                <a:lnTo>
                  <a:pt x="15621" y="331675"/>
                </a:lnTo>
                <a:lnTo>
                  <a:pt x="5496" y="377656"/>
                </a:lnTo>
                <a:lnTo>
                  <a:pt x="213" y="424984"/>
                </a:lnTo>
                <a:lnTo>
                  <a:pt x="0" y="473344"/>
                </a:lnTo>
                <a:lnTo>
                  <a:pt x="5086" y="522421"/>
                </a:lnTo>
                <a:lnTo>
                  <a:pt x="15414" y="570667"/>
                </a:lnTo>
                <a:lnTo>
                  <a:pt x="30561" y="616594"/>
                </a:lnTo>
                <a:lnTo>
                  <a:pt x="50211" y="659972"/>
                </a:lnTo>
                <a:lnTo>
                  <a:pt x="74049" y="700573"/>
                </a:lnTo>
                <a:lnTo>
                  <a:pt x="101759" y="738167"/>
                </a:lnTo>
                <a:lnTo>
                  <a:pt x="133025" y="772524"/>
                </a:lnTo>
                <a:lnTo>
                  <a:pt x="167533" y="803416"/>
                </a:lnTo>
                <a:lnTo>
                  <a:pt x="204967" y="830613"/>
                </a:lnTo>
                <a:lnTo>
                  <a:pt x="245010" y="853886"/>
                </a:lnTo>
                <a:lnTo>
                  <a:pt x="287348" y="873005"/>
                </a:lnTo>
                <a:lnTo>
                  <a:pt x="331665" y="887742"/>
                </a:lnTo>
                <a:lnTo>
                  <a:pt x="377644" y="897867"/>
                </a:lnTo>
                <a:lnTo>
                  <a:pt x="424972" y="903151"/>
                </a:lnTo>
                <a:lnTo>
                  <a:pt x="473332" y="903364"/>
                </a:lnTo>
                <a:lnTo>
                  <a:pt x="522408" y="898277"/>
                </a:lnTo>
                <a:lnTo>
                  <a:pt x="570654" y="887949"/>
                </a:lnTo>
                <a:lnTo>
                  <a:pt x="616581" y="872803"/>
                </a:lnTo>
                <a:lnTo>
                  <a:pt x="659960" y="853153"/>
                </a:lnTo>
                <a:lnTo>
                  <a:pt x="700560" y="829315"/>
                </a:lnTo>
                <a:lnTo>
                  <a:pt x="738154" y="801605"/>
                </a:lnTo>
                <a:lnTo>
                  <a:pt x="772512" y="770338"/>
                </a:lnTo>
                <a:lnTo>
                  <a:pt x="803404" y="735830"/>
                </a:lnTo>
                <a:lnTo>
                  <a:pt x="830601" y="698397"/>
                </a:lnTo>
                <a:lnTo>
                  <a:pt x="853873" y="658353"/>
                </a:lnTo>
                <a:lnTo>
                  <a:pt x="872993" y="616015"/>
                </a:lnTo>
                <a:lnTo>
                  <a:pt x="887730" y="571699"/>
                </a:lnTo>
                <a:lnTo>
                  <a:pt x="897855" y="525719"/>
                </a:lnTo>
                <a:lnTo>
                  <a:pt x="903138" y="478391"/>
                </a:lnTo>
                <a:lnTo>
                  <a:pt x="903351" y="430032"/>
                </a:lnTo>
                <a:lnTo>
                  <a:pt x="898265" y="380955"/>
                </a:lnTo>
                <a:lnTo>
                  <a:pt x="887937" y="332709"/>
                </a:lnTo>
                <a:lnTo>
                  <a:pt x="872790" y="286781"/>
                </a:lnTo>
                <a:lnTo>
                  <a:pt x="853140" y="243402"/>
                </a:lnTo>
                <a:lnTo>
                  <a:pt x="829302" y="202801"/>
                </a:lnTo>
                <a:lnTo>
                  <a:pt x="801592" y="165206"/>
                </a:lnTo>
                <a:lnTo>
                  <a:pt x="770325" y="130847"/>
                </a:lnTo>
                <a:lnTo>
                  <a:pt x="735817" y="99954"/>
                </a:lnTo>
                <a:lnTo>
                  <a:pt x="698384" y="72756"/>
                </a:lnTo>
                <a:lnTo>
                  <a:pt x="658341" y="49482"/>
                </a:lnTo>
                <a:lnTo>
                  <a:pt x="616003" y="30361"/>
                </a:lnTo>
                <a:lnTo>
                  <a:pt x="571686" y="15623"/>
                </a:lnTo>
                <a:lnTo>
                  <a:pt x="525706" y="5497"/>
                </a:lnTo>
                <a:lnTo>
                  <a:pt x="478379" y="213"/>
                </a:lnTo>
                <a:lnTo>
                  <a:pt x="430019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916862" y="3905956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522408" y="898277"/>
                </a:moveTo>
                <a:lnTo>
                  <a:pt x="570654" y="887949"/>
                </a:lnTo>
                <a:lnTo>
                  <a:pt x="616581" y="872803"/>
                </a:lnTo>
                <a:lnTo>
                  <a:pt x="659960" y="853153"/>
                </a:lnTo>
                <a:lnTo>
                  <a:pt x="700560" y="829315"/>
                </a:lnTo>
                <a:lnTo>
                  <a:pt x="738154" y="801605"/>
                </a:lnTo>
                <a:lnTo>
                  <a:pt x="772512" y="770338"/>
                </a:lnTo>
                <a:lnTo>
                  <a:pt x="803404" y="735830"/>
                </a:lnTo>
                <a:lnTo>
                  <a:pt x="830601" y="698397"/>
                </a:lnTo>
                <a:lnTo>
                  <a:pt x="853873" y="658353"/>
                </a:lnTo>
                <a:lnTo>
                  <a:pt x="872993" y="616015"/>
                </a:lnTo>
                <a:lnTo>
                  <a:pt x="887730" y="571699"/>
                </a:lnTo>
                <a:lnTo>
                  <a:pt x="897855" y="525719"/>
                </a:lnTo>
                <a:lnTo>
                  <a:pt x="903138" y="478391"/>
                </a:lnTo>
                <a:lnTo>
                  <a:pt x="903351" y="430032"/>
                </a:lnTo>
                <a:lnTo>
                  <a:pt x="898265" y="380955"/>
                </a:lnTo>
                <a:lnTo>
                  <a:pt x="887937" y="332709"/>
                </a:lnTo>
                <a:lnTo>
                  <a:pt x="872790" y="286781"/>
                </a:lnTo>
                <a:lnTo>
                  <a:pt x="853140" y="243402"/>
                </a:lnTo>
                <a:lnTo>
                  <a:pt x="829302" y="202801"/>
                </a:lnTo>
                <a:lnTo>
                  <a:pt x="801592" y="165206"/>
                </a:lnTo>
                <a:lnTo>
                  <a:pt x="770325" y="130847"/>
                </a:lnTo>
                <a:lnTo>
                  <a:pt x="735817" y="99954"/>
                </a:lnTo>
                <a:lnTo>
                  <a:pt x="698384" y="72756"/>
                </a:lnTo>
                <a:lnTo>
                  <a:pt x="658341" y="49482"/>
                </a:lnTo>
                <a:lnTo>
                  <a:pt x="616003" y="30361"/>
                </a:lnTo>
                <a:lnTo>
                  <a:pt x="571686" y="15623"/>
                </a:lnTo>
                <a:lnTo>
                  <a:pt x="525706" y="5497"/>
                </a:lnTo>
                <a:lnTo>
                  <a:pt x="478379" y="213"/>
                </a:lnTo>
                <a:lnTo>
                  <a:pt x="430019" y="0"/>
                </a:lnTo>
                <a:lnTo>
                  <a:pt x="380943" y="5086"/>
                </a:lnTo>
                <a:lnTo>
                  <a:pt x="332697" y="15414"/>
                </a:lnTo>
                <a:lnTo>
                  <a:pt x="286770" y="30561"/>
                </a:lnTo>
                <a:lnTo>
                  <a:pt x="243391" y="50212"/>
                </a:lnTo>
                <a:lnTo>
                  <a:pt x="202790" y="74051"/>
                </a:lnTo>
                <a:lnTo>
                  <a:pt x="165197" y="101762"/>
                </a:lnTo>
                <a:lnTo>
                  <a:pt x="130839" y="133030"/>
                </a:lnTo>
                <a:lnTo>
                  <a:pt x="99947" y="167539"/>
                </a:lnTo>
                <a:lnTo>
                  <a:pt x="72750" y="204974"/>
                </a:lnTo>
                <a:lnTo>
                  <a:pt x="49477" y="245018"/>
                </a:lnTo>
                <a:lnTo>
                  <a:pt x="30358" y="287357"/>
                </a:lnTo>
                <a:lnTo>
                  <a:pt x="15621" y="331675"/>
                </a:lnTo>
                <a:lnTo>
                  <a:pt x="5496" y="377656"/>
                </a:lnTo>
                <a:lnTo>
                  <a:pt x="213" y="424984"/>
                </a:lnTo>
                <a:lnTo>
                  <a:pt x="0" y="473344"/>
                </a:lnTo>
                <a:lnTo>
                  <a:pt x="5086" y="522421"/>
                </a:lnTo>
                <a:lnTo>
                  <a:pt x="15414" y="570667"/>
                </a:lnTo>
                <a:lnTo>
                  <a:pt x="30561" y="616594"/>
                </a:lnTo>
                <a:lnTo>
                  <a:pt x="50211" y="659972"/>
                </a:lnTo>
                <a:lnTo>
                  <a:pt x="74049" y="700573"/>
                </a:lnTo>
                <a:lnTo>
                  <a:pt x="101759" y="738167"/>
                </a:lnTo>
                <a:lnTo>
                  <a:pt x="133025" y="772524"/>
                </a:lnTo>
                <a:lnTo>
                  <a:pt x="167533" y="803416"/>
                </a:lnTo>
                <a:lnTo>
                  <a:pt x="204967" y="830613"/>
                </a:lnTo>
                <a:lnTo>
                  <a:pt x="245010" y="853886"/>
                </a:lnTo>
                <a:lnTo>
                  <a:pt x="287348" y="873005"/>
                </a:lnTo>
                <a:lnTo>
                  <a:pt x="331665" y="887742"/>
                </a:lnTo>
                <a:lnTo>
                  <a:pt x="377644" y="897867"/>
                </a:lnTo>
                <a:lnTo>
                  <a:pt x="424972" y="903151"/>
                </a:lnTo>
                <a:lnTo>
                  <a:pt x="473332" y="903364"/>
                </a:lnTo>
                <a:lnTo>
                  <a:pt x="522408" y="898277"/>
                </a:lnTo>
                <a:close/>
              </a:path>
            </a:pathLst>
          </a:custGeom>
          <a:ln w="46621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 rot="21060000">
            <a:off x="6158821" y="4063560"/>
            <a:ext cx="346561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65"/>
              </a:lnSpc>
            </a:pPr>
            <a:r>
              <a:rPr dirty="0" sz="1350">
                <a:solidFill>
                  <a:srgbClr val="FFFFFF"/>
                </a:solidFill>
                <a:latin typeface="Century Gothic"/>
                <a:cs typeface="Century Gothic"/>
              </a:rPr>
              <a:t>slim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32" name="object 32"/>
          <p:cNvSpPr txBox="1"/>
          <p:nvPr/>
        </p:nvSpPr>
        <p:spPr>
          <a:xfrm rot="21060000">
            <a:off x="5974109" y="4235003"/>
            <a:ext cx="771091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65"/>
              </a:lnSpc>
            </a:pPr>
            <a:r>
              <a:rPr dirty="0" sz="1350" spc="5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r>
              <a:rPr dirty="0" sz="1350" spc="-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50" spc="-5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33" name="object 33"/>
          <p:cNvSpPr txBox="1"/>
          <p:nvPr/>
        </p:nvSpPr>
        <p:spPr>
          <a:xfrm rot="21060000">
            <a:off x="6080345" y="4433805"/>
            <a:ext cx="620522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65"/>
              </a:lnSpc>
            </a:pPr>
            <a:r>
              <a:rPr dirty="0" sz="1350">
                <a:solidFill>
                  <a:srgbClr val="FFFFFF"/>
                </a:solidFill>
                <a:latin typeface="Century Gothic"/>
                <a:cs typeface="Century Gothic"/>
              </a:rPr>
              <a:t>1,000m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72319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2019-11-13T03:18:48Z</dcterms:created>
  <dcterms:modified xsi:type="dcterms:W3CDTF">2019-11-13T03:18:48Z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2019-09-24T00:00:00Z</vt:filetime>
  </property>
  <property fmtid="{D5CDD505-2E9C-101B-9397-08002B2CF9AE}" pid="3" name="Creator">
    <vt:lpwstr>Adobe InDesign 14.0 (Windows)</vt:lpwstr>
  </property>
  <property fmtid="{D5CDD505-2E9C-101B-9397-08002B2CF9AE}" pid="4" name="LastSaved">
    <vt:filetime>2019-11-13T00:00:00Z</vt:filetime>
  </property>
</Properties>
</file>