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22693" y="1241704"/>
            <a:ext cx="6316446" cy="15476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418080" cy="1342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Bridge </a:t>
            </a:r>
            <a:r>
              <a:rPr dirty="0" sz="1000">
                <a:latin typeface="Century Gothic"/>
                <a:cs typeface="Century Gothic"/>
              </a:rPr>
              <a:t>the gap </a:t>
            </a:r>
            <a:r>
              <a:rPr dirty="0" sz="1000" spc="-5">
                <a:latin typeface="Century Gothic"/>
                <a:cs typeface="Century Gothic"/>
              </a:rPr>
              <a:t>between analog and  digital with </a:t>
            </a:r>
            <a:r>
              <a:rPr dirty="0" sz="1000">
                <a:latin typeface="Century Gothic"/>
                <a:cs typeface="Century Gothic"/>
              </a:rPr>
              <a:t>the Marco </a:t>
            </a:r>
            <a:r>
              <a:rPr dirty="0" sz="1000" spc="-5">
                <a:latin typeface="Century Gothic"/>
                <a:cs typeface="Century Gothic"/>
              </a:rPr>
              <a:t>Stylus Ballpoint  </a:t>
            </a:r>
            <a:r>
              <a:rPr dirty="0" sz="1000">
                <a:latin typeface="Century Gothic"/>
                <a:cs typeface="Century Gothic"/>
              </a:rPr>
              <a:t>Pen; one tip ready to take </a:t>
            </a:r>
            <a:r>
              <a:rPr dirty="0" sz="1000" spc="-5">
                <a:latin typeface="Century Gothic"/>
                <a:cs typeface="Century Gothic"/>
              </a:rPr>
              <a:t>ideas </a:t>
            </a:r>
            <a:r>
              <a:rPr dirty="0" sz="1000">
                <a:latin typeface="Century Gothic"/>
                <a:cs typeface="Century Gothic"/>
              </a:rPr>
              <a:t>to  </a:t>
            </a:r>
            <a:r>
              <a:rPr dirty="0" sz="1000" spc="-5">
                <a:latin typeface="Century Gothic"/>
                <a:cs typeface="Century Gothic"/>
              </a:rPr>
              <a:t>paper and </a:t>
            </a:r>
            <a:r>
              <a:rPr dirty="0" sz="1000">
                <a:latin typeface="Century Gothic"/>
                <a:cs typeface="Century Gothic"/>
              </a:rPr>
              <a:t>the other ready to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translate  them to a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screen.</a:t>
            </a:r>
            <a:endParaRPr sz="1000">
              <a:latin typeface="Century Gothic"/>
              <a:cs typeface="Century Gothic"/>
            </a:endParaRPr>
          </a:p>
          <a:p>
            <a:pPr marL="12700" marR="2108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with pad print, </a:t>
            </a:r>
            <a:r>
              <a:rPr dirty="0" sz="1000">
                <a:latin typeface="Century Gothic"/>
                <a:cs typeface="Century Gothic"/>
              </a:rPr>
              <a:t>full colour  </a:t>
            </a:r>
            <a:r>
              <a:rPr dirty="0" sz="1000" spc="-5">
                <a:latin typeface="Century Gothic"/>
                <a:cs typeface="Century Gothic"/>
              </a:rPr>
              <a:t>digital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0412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Z426 </a:t>
            </a:r>
            <a:r>
              <a:rPr dirty="0" spc="-55"/>
              <a:t>Plastic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Stylus</a:t>
            </a:r>
            <a:r>
              <a:rPr dirty="0" spc="-380"/>
              <a:t> </a:t>
            </a:r>
            <a:r>
              <a:rPr dirty="0" spc="-60"/>
              <a:t>Marco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411503"/>
            <a:ext cx="2115820" cy="10534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algn="just" marL="15240" marR="5080">
              <a:lnSpc>
                <a:spcPct val="100000"/>
              </a:lnSpc>
              <a:spcBef>
                <a:spcPts val="670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(upper 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(clip):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algn="just" marL="15240">
              <a:lnSpc>
                <a:spcPct val="100000"/>
              </a:lnSpc>
            </a:pP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060000">
            <a:off x="5058887" y="41629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060000">
            <a:off x="5005365" y="4361879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4014631" y="4180610"/>
            <a:ext cx="39645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4039677" y="4379357"/>
            <a:ext cx="40905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6103300" y="40779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5928253" y="4253705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032650" y="4456441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80999" y="5652970"/>
            <a:ext cx="580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Matte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922363" y="185754"/>
            <a:ext cx="899794" cy="899794"/>
          </a:xfrm>
          <a:custGeom>
            <a:avLst/>
            <a:gdLst/>
            <a:ahLst/>
            <a:cxnLst/>
            <a:rect l="l" t="t" r="r" b="b"/>
            <a:pathLst>
              <a:path w="899795" h="899794">
                <a:moveTo>
                  <a:pt x="428076" y="0"/>
                </a:moveTo>
                <a:lnTo>
                  <a:pt x="379220" y="5063"/>
                </a:lnTo>
                <a:lnTo>
                  <a:pt x="331192" y="15344"/>
                </a:lnTo>
                <a:lnTo>
                  <a:pt x="285473" y="30422"/>
                </a:lnTo>
                <a:lnTo>
                  <a:pt x="242290" y="49983"/>
                </a:lnTo>
                <a:lnTo>
                  <a:pt x="201873" y="73714"/>
                </a:lnTo>
                <a:lnTo>
                  <a:pt x="164448" y="101299"/>
                </a:lnTo>
                <a:lnTo>
                  <a:pt x="130246" y="132425"/>
                </a:lnTo>
                <a:lnTo>
                  <a:pt x="99493" y="166777"/>
                </a:lnTo>
                <a:lnTo>
                  <a:pt x="72418" y="204042"/>
                </a:lnTo>
                <a:lnTo>
                  <a:pt x="49250" y="243904"/>
                </a:lnTo>
                <a:lnTo>
                  <a:pt x="30217" y="286051"/>
                </a:lnTo>
                <a:lnTo>
                  <a:pt x="15547" y="330167"/>
                </a:lnTo>
                <a:lnTo>
                  <a:pt x="5469" y="375940"/>
                </a:lnTo>
                <a:lnTo>
                  <a:pt x="210" y="423053"/>
                </a:lnTo>
                <a:lnTo>
                  <a:pt x="0" y="471194"/>
                </a:lnTo>
                <a:lnTo>
                  <a:pt x="5065" y="520048"/>
                </a:lnTo>
                <a:lnTo>
                  <a:pt x="15346" y="568078"/>
                </a:lnTo>
                <a:lnTo>
                  <a:pt x="30424" y="613799"/>
                </a:lnTo>
                <a:lnTo>
                  <a:pt x="49986" y="656983"/>
                </a:lnTo>
                <a:lnTo>
                  <a:pt x="73716" y="697401"/>
                </a:lnTo>
                <a:lnTo>
                  <a:pt x="101301" y="734826"/>
                </a:lnTo>
                <a:lnTo>
                  <a:pt x="132427" y="769029"/>
                </a:lnTo>
                <a:lnTo>
                  <a:pt x="166779" y="799781"/>
                </a:lnTo>
                <a:lnTo>
                  <a:pt x="204044" y="826856"/>
                </a:lnTo>
                <a:lnTo>
                  <a:pt x="243907" y="850024"/>
                </a:lnTo>
                <a:lnTo>
                  <a:pt x="286053" y="869057"/>
                </a:lnTo>
                <a:lnTo>
                  <a:pt x="330170" y="883728"/>
                </a:lnTo>
                <a:lnTo>
                  <a:pt x="375942" y="893807"/>
                </a:lnTo>
                <a:lnTo>
                  <a:pt x="423055" y="899067"/>
                </a:lnTo>
                <a:lnTo>
                  <a:pt x="471196" y="899279"/>
                </a:lnTo>
                <a:lnTo>
                  <a:pt x="520050" y="894215"/>
                </a:lnTo>
                <a:lnTo>
                  <a:pt x="568078" y="883935"/>
                </a:lnTo>
                <a:lnTo>
                  <a:pt x="613797" y="868856"/>
                </a:lnTo>
                <a:lnTo>
                  <a:pt x="656980" y="849295"/>
                </a:lnTo>
                <a:lnTo>
                  <a:pt x="697398" y="825565"/>
                </a:lnTo>
                <a:lnTo>
                  <a:pt x="734822" y="797980"/>
                </a:lnTo>
                <a:lnTo>
                  <a:pt x="769025" y="766854"/>
                </a:lnTo>
                <a:lnTo>
                  <a:pt x="799779" y="732501"/>
                </a:lnTo>
                <a:lnTo>
                  <a:pt x="826854" y="695237"/>
                </a:lnTo>
                <a:lnTo>
                  <a:pt x="850022" y="655374"/>
                </a:lnTo>
                <a:lnTo>
                  <a:pt x="869057" y="613227"/>
                </a:lnTo>
                <a:lnTo>
                  <a:pt x="883728" y="569111"/>
                </a:lnTo>
                <a:lnTo>
                  <a:pt x="893808" y="523339"/>
                </a:lnTo>
                <a:lnTo>
                  <a:pt x="899068" y="476225"/>
                </a:lnTo>
                <a:lnTo>
                  <a:pt x="899281" y="428084"/>
                </a:lnTo>
                <a:lnTo>
                  <a:pt x="894218" y="379230"/>
                </a:lnTo>
                <a:lnTo>
                  <a:pt x="883937" y="331200"/>
                </a:lnTo>
                <a:lnTo>
                  <a:pt x="868859" y="285480"/>
                </a:lnTo>
                <a:lnTo>
                  <a:pt x="849297" y="242296"/>
                </a:lnTo>
                <a:lnTo>
                  <a:pt x="825567" y="201877"/>
                </a:lnTo>
                <a:lnTo>
                  <a:pt x="797981" y="164453"/>
                </a:lnTo>
                <a:lnTo>
                  <a:pt x="766855" y="130250"/>
                </a:lnTo>
                <a:lnTo>
                  <a:pt x="732502" y="99497"/>
                </a:lnTo>
                <a:lnTo>
                  <a:pt x="695237" y="72423"/>
                </a:lnTo>
                <a:lnTo>
                  <a:pt x="655374" y="49255"/>
                </a:lnTo>
                <a:lnTo>
                  <a:pt x="613226" y="30221"/>
                </a:lnTo>
                <a:lnTo>
                  <a:pt x="569108" y="15551"/>
                </a:lnTo>
                <a:lnTo>
                  <a:pt x="523335" y="5472"/>
                </a:lnTo>
                <a:lnTo>
                  <a:pt x="476219" y="212"/>
                </a:lnTo>
                <a:lnTo>
                  <a:pt x="428076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22363" y="185754"/>
            <a:ext cx="899794" cy="899794"/>
          </a:xfrm>
          <a:custGeom>
            <a:avLst/>
            <a:gdLst/>
            <a:ahLst/>
            <a:cxnLst/>
            <a:rect l="l" t="t" r="r" b="b"/>
            <a:pathLst>
              <a:path w="899795" h="899794">
                <a:moveTo>
                  <a:pt x="520050" y="894215"/>
                </a:moveTo>
                <a:lnTo>
                  <a:pt x="568078" y="883935"/>
                </a:lnTo>
                <a:lnTo>
                  <a:pt x="613797" y="868856"/>
                </a:lnTo>
                <a:lnTo>
                  <a:pt x="656980" y="849295"/>
                </a:lnTo>
                <a:lnTo>
                  <a:pt x="697398" y="825565"/>
                </a:lnTo>
                <a:lnTo>
                  <a:pt x="734822" y="797980"/>
                </a:lnTo>
                <a:lnTo>
                  <a:pt x="769025" y="766854"/>
                </a:lnTo>
                <a:lnTo>
                  <a:pt x="799779" y="732501"/>
                </a:lnTo>
                <a:lnTo>
                  <a:pt x="826854" y="695237"/>
                </a:lnTo>
                <a:lnTo>
                  <a:pt x="850022" y="655374"/>
                </a:lnTo>
                <a:lnTo>
                  <a:pt x="869057" y="613227"/>
                </a:lnTo>
                <a:lnTo>
                  <a:pt x="883728" y="569111"/>
                </a:lnTo>
                <a:lnTo>
                  <a:pt x="893808" y="523339"/>
                </a:lnTo>
                <a:lnTo>
                  <a:pt x="899068" y="476225"/>
                </a:lnTo>
                <a:lnTo>
                  <a:pt x="899281" y="428084"/>
                </a:lnTo>
                <a:lnTo>
                  <a:pt x="894218" y="379230"/>
                </a:lnTo>
                <a:lnTo>
                  <a:pt x="883937" y="331200"/>
                </a:lnTo>
                <a:lnTo>
                  <a:pt x="868859" y="285480"/>
                </a:lnTo>
                <a:lnTo>
                  <a:pt x="849297" y="242296"/>
                </a:lnTo>
                <a:lnTo>
                  <a:pt x="825567" y="201877"/>
                </a:lnTo>
                <a:lnTo>
                  <a:pt x="797981" y="164453"/>
                </a:lnTo>
                <a:lnTo>
                  <a:pt x="766855" y="130250"/>
                </a:lnTo>
                <a:lnTo>
                  <a:pt x="732502" y="99497"/>
                </a:lnTo>
                <a:lnTo>
                  <a:pt x="695237" y="72423"/>
                </a:lnTo>
                <a:lnTo>
                  <a:pt x="655374" y="49255"/>
                </a:lnTo>
                <a:lnTo>
                  <a:pt x="613226" y="30221"/>
                </a:lnTo>
                <a:lnTo>
                  <a:pt x="569108" y="15551"/>
                </a:lnTo>
                <a:lnTo>
                  <a:pt x="523335" y="5472"/>
                </a:lnTo>
                <a:lnTo>
                  <a:pt x="476219" y="212"/>
                </a:lnTo>
                <a:lnTo>
                  <a:pt x="428076" y="0"/>
                </a:lnTo>
                <a:lnTo>
                  <a:pt x="379220" y="5063"/>
                </a:lnTo>
                <a:lnTo>
                  <a:pt x="331192" y="15344"/>
                </a:lnTo>
                <a:lnTo>
                  <a:pt x="285473" y="30422"/>
                </a:lnTo>
                <a:lnTo>
                  <a:pt x="242290" y="49983"/>
                </a:lnTo>
                <a:lnTo>
                  <a:pt x="201873" y="73714"/>
                </a:lnTo>
                <a:lnTo>
                  <a:pt x="164448" y="101299"/>
                </a:lnTo>
                <a:lnTo>
                  <a:pt x="130246" y="132425"/>
                </a:lnTo>
                <a:lnTo>
                  <a:pt x="99493" y="166777"/>
                </a:lnTo>
                <a:lnTo>
                  <a:pt x="72418" y="204042"/>
                </a:lnTo>
                <a:lnTo>
                  <a:pt x="49250" y="243904"/>
                </a:lnTo>
                <a:lnTo>
                  <a:pt x="30217" y="286051"/>
                </a:lnTo>
                <a:lnTo>
                  <a:pt x="15547" y="330167"/>
                </a:lnTo>
                <a:lnTo>
                  <a:pt x="5469" y="375940"/>
                </a:lnTo>
                <a:lnTo>
                  <a:pt x="210" y="423053"/>
                </a:lnTo>
                <a:lnTo>
                  <a:pt x="0" y="471194"/>
                </a:lnTo>
                <a:lnTo>
                  <a:pt x="5065" y="520048"/>
                </a:lnTo>
                <a:lnTo>
                  <a:pt x="15346" y="568078"/>
                </a:lnTo>
                <a:lnTo>
                  <a:pt x="30424" y="613799"/>
                </a:lnTo>
                <a:lnTo>
                  <a:pt x="49986" y="656983"/>
                </a:lnTo>
                <a:lnTo>
                  <a:pt x="73716" y="697401"/>
                </a:lnTo>
                <a:lnTo>
                  <a:pt x="101301" y="734826"/>
                </a:lnTo>
                <a:lnTo>
                  <a:pt x="132427" y="769029"/>
                </a:lnTo>
                <a:lnTo>
                  <a:pt x="166779" y="799781"/>
                </a:lnTo>
                <a:lnTo>
                  <a:pt x="204044" y="826856"/>
                </a:lnTo>
                <a:lnTo>
                  <a:pt x="243907" y="850024"/>
                </a:lnTo>
                <a:lnTo>
                  <a:pt x="286053" y="869057"/>
                </a:lnTo>
                <a:lnTo>
                  <a:pt x="330170" y="883728"/>
                </a:lnTo>
                <a:lnTo>
                  <a:pt x="375942" y="893807"/>
                </a:lnTo>
                <a:lnTo>
                  <a:pt x="423055" y="899067"/>
                </a:lnTo>
                <a:lnTo>
                  <a:pt x="471196" y="899279"/>
                </a:lnTo>
                <a:lnTo>
                  <a:pt x="520050" y="894215"/>
                </a:lnTo>
                <a:close/>
              </a:path>
            </a:pathLst>
          </a:custGeom>
          <a:ln w="4641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 rot="21120000">
            <a:off x="6118741" y="547752"/>
            <a:ext cx="509401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00"/>
              </a:lnSpc>
            </a:pPr>
            <a:r>
              <a:rPr dirty="0" sz="1500" spc="-5">
                <a:solidFill>
                  <a:srgbClr val="FFFFFF"/>
                </a:solidFill>
                <a:latin typeface="Century Gothic"/>
                <a:cs typeface="Century Gothic"/>
              </a:rPr>
              <a:t>stylus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97867" y="5449620"/>
            <a:ext cx="2409765" cy="372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2019-11-13T03:20:00Z</dcterms:created>
  <dcterms:modified xsi:type="dcterms:W3CDTF">2019-11-13T03:20:00Z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