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22693" y="1241704"/>
            <a:ext cx="6316446" cy="15476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300" y="406603"/>
            <a:ext cx="62562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8213" y="5034894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3939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47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20cm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11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5300" y="5153853"/>
            <a:ext cx="6445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35300" y="2864211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306" y="2900026"/>
            <a:ext cx="2538095" cy="986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A minimalistic, modern </a:t>
            </a:r>
            <a:r>
              <a:rPr dirty="0" sz="1000" spc="-5">
                <a:latin typeface="Century Gothic"/>
                <a:cs typeface="Century Gothic"/>
              </a:rPr>
              <a:t>design shines in  </a:t>
            </a:r>
            <a:r>
              <a:rPr dirty="0" sz="1000">
                <a:latin typeface="Century Gothic"/>
                <a:cs typeface="Century Gothic"/>
              </a:rPr>
              <a:t>curves of the Marco Matte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r>
              <a:rPr dirty="0" sz="1000" spc="-10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Pen.</a:t>
            </a:r>
            <a:endParaRPr sz="1000">
              <a:latin typeface="Century Gothic"/>
              <a:cs typeface="Century Gothic"/>
            </a:endParaRPr>
          </a:p>
          <a:p>
            <a:pPr marL="12700" marR="167005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Available </a:t>
            </a:r>
            <a:r>
              <a:rPr dirty="0" sz="1000" spc="-5">
                <a:latin typeface="Century Gothic"/>
                <a:cs typeface="Century Gothic"/>
              </a:rPr>
              <a:t>in black and white and  suitable </a:t>
            </a:r>
            <a:r>
              <a:rPr dirty="0" sz="1000">
                <a:latin typeface="Century Gothic"/>
                <a:cs typeface="Century Gothic"/>
              </a:rPr>
              <a:t>for </a:t>
            </a:r>
            <a:r>
              <a:rPr dirty="0" sz="1000" spc="-5">
                <a:latin typeface="Century Gothic"/>
                <a:cs typeface="Century Gothic"/>
              </a:rPr>
              <a:t>pad print, </a:t>
            </a:r>
            <a:r>
              <a:rPr dirty="0" sz="1000">
                <a:latin typeface="Century Gothic"/>
                <a:cs typeface="Century Gothic"/>
              </a:rPr>
              <a:t>full colour </a:t>
            </a:r>
            <a:r>
              <a:rPr dirty="0" sz="1000" spc="-5">
                <a:latin typeface="Century Gothic"/>
                <a:cs typeface="Century Gothic"/>
              </a:rPr>
              <a:t>digital  print, and </a:t>
            </a:r>
            <a:r>
              <a:rPr dirty="0" sz="1000">
                <a:latin typeface="Century Gothic"/>
                <a:cs typeface="Century Gothic"/>
              </a:rPr>
              <a:t>rotary </a:t>
            </a:r>
            <a:r>
              <a:rPr dirty="0" sz="1000" spc="-5">
                <a:latin typeface="Century Gothic"/>
                <a:cs typeface="Century Gothic"/>
              </a:rPr>
              <a:t>screen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print.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53300" y="406603"/>
            <a:ext cx="514032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Z425 </a:t>
            </a:r>
            <a:r>
              <a:rPr dirty="0" spc="-55"/>
              <a:t>Plastic </a:t>
            </a:r>
            <a:r>
              <a:rPr dirty="0" spc="-40"/>
              <a:t>Pen </a:t>
            </a:r>
            <a:r>
              <a:rPr dirty="0" spc="-60"/>
              <a:t>Ballpoint </a:t>
            </a:r>
            <a:r>
              <a:rPr dirty="0" spc="-50"/>
              <a:t>Matte</a:t>
            </a:r>
            <a:r>
              <a:rPr dirty="0" spc="-375"/>
              <a:t> </a:t>
            </a:r>
            <a:r>
              <a:rPr dirty="0" spc="-60"/>
              <a:t>Marco</a:t>
            </a:r>
            <a:endParaRPr sz="4000"/>
          </a:p>
        </p:txBody>
      </p:sp>
      <p:sp>
        <p:nvSpPr>
          <p:cNvPr id="8" name="object 8"/>
          <p:cNvSpPr txBox="1"/>
          <p:nvPr/>
        </p:nvSpPr>
        <p:spPr>
          <a:xfrm>
            <a:off x="635299" y="6411503"/>
            <a:ext cx="2115820" cy="1053465"/>
          </a:xfrm>
          <a:prstGeom prst="rect">
            <a:avLst/>
          </a:prstGeom>
        </p:spPr>
        <p:txBody>
          <a:bodyPr wrap="square" lIns="0" tIns="13208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4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algn="just" marL="15240" marR="5080">
              <a:lnSpc>
                <a:spcPct val="100000"/>
              </a:lnSpc>
              <a:spcBef>
                <a:spcPts val="670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(lower barrel): 50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</a:t>
            </a: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(upper barrel): 40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</a:t>
            </a: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(clip):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6mm</a:t>
            </a:r>
            <a:endParaRPr sz="1000">
              <a:latin typeface="Century Gothic"/>
              <a:cs typeface="Century Gothic"/>
            </a:endParaRPr>
          </a:p>
          <a:p>
            <a:pPr algn="just" marL="15240">
              <a:lnSpc>
                <a:spcPct val="100000"/>
              </a:lnSpc>
            </a:pPr>
            <a:r>
              <a:rPr dirty="0" sz="1000">
                <a:latin typeface="Century Gothic"/>
                <a:cs typeface="Century Gothic"/>
              </a:rPr>
              <a:t>Wrap Print: </a:t>
            </a:r>
            <a:r>
              <a:rPr dirty="0" sz="1000" spc="-5">
                <a:latin typeface="Century Gothic"/>
                <a:cs typeface="Century Gothic"/>
              </a:rPr>
              <a:t>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819092" y="3920080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819092" y="3920080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 rot="21060000">
            <a:off x="5058887" y="4162942"/>
            <a:ext cx="403887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 rot="21060000">
            <a:off x="5006565" y="4361688"/>
            <a:ext cx="571332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773161" y="3917903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773161" y="3917903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 rot="21060000">
            <a:off x="4014631" y="4180610"/>
            <a:ext cx="396454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pad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 rot="21060000">
            <a:off x="4039677" y="4379357"/>
            <a:ext cx="409052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867417" y="3906689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867417" y="3906689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 rot="21120000">
            <a:off x="6103300" y="4077930"/>
            <a:ext cx="332769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 spc="-5">
                <a:solidFill>
                  <a:srgbClr val="FFFFFF"/>
                </a:solidFill>
                <a:latin typeface="Century Gothic"/>
                <a:cs typeface="Century Gothic"/>
              </a:rPr>
              <a:t>slim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120000">
            <a:off x="5929395" y="4253524"/>
            <a:ext cx="736298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30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136" sz="1950" spc="-1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baseline="2136" sz="195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 rot="21120000">
            <a:off x="6032650" y="4456441"/>
            <a:ext cx="593649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 spc="-5">
                <a:solidFill>
                  <a:srgbClr val="FFFFFF"/>
                </a:solidFill>
                <a:latin typeface="Century Gothic"/>
                <a:cs typeface="Century Gothic"/>
              </a:rPr>
              <a:t>1,000m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787285" y="5596017"/>
            <a:ext cx="2245191" cy="5372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6180999" y="5652970"/>
            <a:ext cx="58039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 Matte</a:t>
            </a:r>
            <a:r>
              <a:rPr dirty="0" sz="800" spc="-1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180999" y="5970470"/>
            <a:ext cx="58928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W Matte</a:t>
            </a:r>
            <a:r>
              <a:rPr dirty="0" sz="800" spc="-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White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2019-11-13T03:21:04Z</dcterms:created>
  <dcterms:modified xsi:type="dcterms:W3CDTF">2019-11-13T03:21:04Z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2019-09-24T00:00:00Z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2019-11-13T00:00:00Z</vt:filetime>
  </property>
</Properties>
</file>