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22693" y="1241704"/>
            <a:ext cx="6316446" cy="15476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213" y="5034894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11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306" y="2900026"/>
            <a:ext cx="2538095" cy="986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A minimalistic, modern </a:t>
            </a:r>
            <a:r>
              <a:rPr dirty="0" sz="1000" spc="-5">
                <a:latin typeface="Century Gothic"/>
                <a:cs typeface="Century Gothic"/>
              </a:rPr>
              <a:t>design shines in  </a:t>
            </a:r>
            <a:r>
              <a:rPr dirty="0" sz="1000">
                <a:latin typeface="Century Gothic"/>
                <a:cs typeface="Century Gothic"/>
              </a:rPr>
              <a:t>curves of the Marco Matte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16700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in black and white and  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 print, </a:t>
            </a:r>
            <a:r>
              <a:rPr dirty="0" sz="1000">
                <a:latin typeface="Century Gothic"/>
                <a:cs typeface="Century Gothic"/>
              </a:rPr>
              <a:t>full colour </a:t>
            </a:r>
            <a:r>
              <a:rPr dirty="0" sz="1000" spc="-5">
                <a:latin typeface="Century Gothic"/>
                <a:cs typeface="Century Gothic"/>
              </a:rPr>
              <a:t>digital  print, and </a:t>
            </a:r>
            <a:r>
              <a:rPr dirty="0" sz="1000">
                <a:latin typeface="Century Gothic"/>
                <a:cs typeface="Century Gothic"/>
              </a:rPr>
              <a:t>rotary </a:t>
            </a:r>
            <a:r>
              <a:rPr dirty="0" sz="1000" spc="-5">
                <a:latin typeface="Century Gothic"/>
                <a:cs typeface="Century Gothic"/>
              </a:rPr>
              <a:t>screen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514032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Z425 </a:t>
            </a:r>
            <a:r>
              <a:rPr dirty="0" spc="-55"/>
              <a:t>Plastic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0"/>
              <a:t>Matte</a:t>
            </a:r>
            <a:r>
              <a:rPr dirty="0" spc="-375"/>
              <a:t> </a:t>
            </a:r>
            <a:r>
              <a:rPr dirty="0" spc="-60"/>
              <a:t>Marco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635299" y="6411503"/>
            <a:ext cx="2115820" cy="1053465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4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algn="just" marL="15240" marR="5080">
              <a:lnSpc>
                <a:spcPct val="100000"/>
              </a:lnSpc>
              <a:spcBef>
                <a:spcPts val="670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(lower 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(upper barrel):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(clip):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  <a:p>
            <a:pPr algn="just" marL="15240">
              <a:lnSpc>
                <a:spcPct val="100000"/>
              </a:lnSpc>
            </a:pPr>
            <a:r>
              <a:rPr dirty="0" sz="1000">
                <a:latin typeface="Century Gothic"/>
                <a:cs typeface="Century Gothic"/>
              </a:rPr>
              <a:t>Wrap Print: </a:t>
            </a: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19092" y="39200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19092" y="39200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 rot="21060000">
            <a:off x="5058887" y="4162942"/>
            <a:ext cx="403887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060000">
            <a:off x="5006565" y="4361688"/>
            <a:ext cx="57133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73161" y="39179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73161" y="39179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060000">
            <a:off x="4014631" y="4180610"/>
            <a:ext cx="396454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pad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4039677" y="4379357"/>
            <a:ext cx="40905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67417" y="39066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67417" y="39066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120000">
            <a:off x="6103300" y="4077930"/>
            <a:ext cx="33276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5929395" y="4253524"/>
            <a:ext cx="73629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3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136" sz="195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136" sz="19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6032650" y="4456441"/>
            <a:ext cx="59364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1,000m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87285" y="5596017"/>
            <a:ext cx="2245191" cy="5372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180999" y="5652970"/>
            <a:ext cx="5803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Matte</a:t>
            </a:r>
            <a:r>
              <a:rPr dirty="0" sz="800" spc="-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80999" y="5970470"/>
            <a:ext cx="5892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 Matte</a:t>
            </a:r>
            <a:r>
              <a:rPr dirty="0" sz="800" spc="-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2019-11-13T03:21:04Z</dcterms:created>
  <dcterms:modified xsi:type="dcterms:W3CDTF">2019-11-13T03:21:04Z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2019-11-13T00:00:00Z</vt:filetime>
  </property>
</Properties>
</file>