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22693" y="1241704"/>
            <a:ext cx="6316446" cy="1547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498725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604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Catch the eye </a:t>
            </a:r>
            <a:r>
              <a:rPr dirty="0" sz="1000" spc="-5">
                <a:latin typeface="Century Gothic"/>
                <a:cs typeface="Century Gothic"/>
              </a:rPr>
              <a:t>and direct it </a:t>
            </a:r>
            <a:r>
              <a:rPr dirty="0" sz="1000">
                <a:latin typeface="Century Gothic"/>
                <a:cs typeface="Century Gothic"/>
              </a:rPr>
              <a:t>toward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your  </a:t>
            </a:r>
            <a:r>
              <a:rPr dirty="0" sz="1000">
                <a:latin typeface="Century Gothic"/>
                <a:cs typeface="Century Gothic"/>
              </a:rPr>
              <a:t>client’s </a:t>
            </a:r>
            <a:r>
              <a:rPr dirty="0" sz="1000" spc="-5">
                <a:latin typeface="Century Gothic"/>
                <a:cs typeface="Century Gothic"/>
              </a:rPr>
              <a:t>brand with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Baker Ballpoint  </a:t>
            </a:r>
            <a:r>
              <a:rPr dirty="0" sz="1000">
                <a:latin typeface="Century Gothic"/>
                <a:cs typeface="Century Gothic"/>
              </a:rPr>
              <a:t>Pen, </a:t>
            </a:r>
            <a:r>
              <a:rPr dirty="0" sz="1000" spc="-5">
                <a:latin typeface="Century Gothic"/>
                <a:cs typeface="Century Gothic"/>
              </a:rPr>
              <a:t>whose shiny </a:t>
            </a:r>
            <a:r>
              <a:rPr dirty="0" sz="1000">
                <a:latin typeface="Century Gothic"/>
                <a:cs typeface="Century Gothic"/>
              </a:rPr>
              <a:t>highlights </a:t>
            </a:r>
            <a:r>
              <a:rPr dirty="0" sz="1000" spc="-5">
                <a:latin typeface="Century Gothic"/>
                <a:cs typeface="Century Gothic"/>
              </a:rPr>
              <a:t>are sure </a:t>
            </a:r>
            <a:r>
              <a:rPr dirty="0" sz="1000">
                <a:latin typeface="Century Gothic"/>
                <a:cs typeface="Century Gothic"/>
              </a:rPr>
              <a:t>to  </a:t>
            </a:r>
            <a:r>
              <a:rPr dirty="0" sz="1000" spc="-5">
                <a:latin typeface="Century Gothic"/>
                <a:cs typeface="Century Gothic"/>
              </a:rPr>
              <a:t>draw attention.</a:t>
            </a:r>
            <a:endParaRPr sz="1000">
              <a:latin typeface="Century Gothic"/>
              <a:cs typeface="Century Gothic"/>
            </a:endParaRPr>
          </a:p>
          <a:p>
            <a:pPr marL="12700" marR="23812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matte </a:t>
            </a:r>
            <a:r>
              <a:rPr dirty="0" sz="1000" spc="-5">
                <a:latin typeface="Century Gothic"/>
                <a:cs typeface="Century Gothic"/>
              </a:rPr>
              <a:t>black and </a:t>
            </a:r>
            <a:r>
              <a:rPr dirty="0" sz="1000">
                <a:latin typeface="Century Gothic"/>
                <a:cs typeface="Century Gothic"/>
              </a:rPr>
              <a:t>matte  navy </a:t>
            </a:r>
            <a:r>
              <a:rPr dirty="0" sz="1000" spc="-5">
                <a:latin typeface="Century Gothic"/>
                <a:cs typeface="Century Gothic"/>
              </a:rPr>
              <a:t>blue and 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print,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  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424561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Z424 </a:t>
            </a:r>
            <a:r>
              <a:rPr dirty="0" spc="-55"/>
              <a:t>Plastic </a:t>
            </a:r>
            <a:r>
              <a:rPr dirty="0" spc="-40"/>
              <a:t>Pen </a:t>
            </a:r>
            <a:r>
              <a:rPr dirty="0" spc="-60"/>
              <a:t>Ballpoint</a:t>
            </a:r>
            <a:r>
              <a:rPr dirty="0" spc="-325"/>
              <a:t> </a:t>
            </a:r>
            <a:r>
              <a:rPr dirty="0" spc="-65"/>
              <a:t>Baker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411503"/>
            <a:ext cx="1377950" cy="74866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5240" marR="5080">
              <a:lnSpc>
                <a:spcPct val="100000"/>
              </a:lnSpc>
              <a:spcBef>
                <a:spcPts val="670"/>
              </a:spcBef>
            </a:pPr>
            <a:r>
              <a:rPr dirty="0" sz="1000">
                <a:latin typeface="Century Gothic"/>
                <a:cs typeface="Century Gothic"/>
              </a:rPr>
              <a:t>Pad Print: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060000">
            <a:off x="5058887" y="4162942"/>
            <a:ext cx="40388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060000">
            <a:off x="5006565" y="4361688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4014631" y="4180610"/>
            <a:ext cx="39645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4039677" y="4379357"/>
            <a:ext cx="40905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6103300" y="4077930"/>
            <a:ext cx="33276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5929395" y="4253524"/>
            <a:ext cx="736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136" sz="195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136" sz="19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032650" y="4456441"/>
            <a:ext cx="59364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1,200m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12133" y="5524405"/>
            <a:ext cx="2423735" cy="621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180999" y="5652970"/>
            <a:ext cx="5803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Matte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0999" y="5970470"/>
            <a:ext cx="7600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Matte Navy</a:t>
            </a:r>
            <a:r>
              <a:rPr dirty="0" sz="800" spc="1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2019-11-13T03:22:03Z</dcterms:created>
  <dcterms:modified xsi:type="dcterms:W3CDTF">2019-11-13T03:22:03Z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