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22693" y="1241704"/>
            <a:ext cx="6316446" cy="154769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53300" y="406603"/>
            <a:ext cx="6256248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8213" y="5034894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48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20cm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12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635300" y="5153853"/>
            <a:ext cx="6445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3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0879" y="2786828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5300" y="2864211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5306" y="2900026"/>
            <a:ext cx="2498725" cy="1520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4604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Catch the eye </a:t>
            </a:r>
            <a:r>
              <a:rPr dirty="0" sz="1000" spc="-5">
                <a:latin typeface="Century Gothic"/>
                <a:cs typeface="Century Gothic"/>
              </a:rPr>
              <a:t>and direct it </a:t>
            </a:r>
            <a:r>
              <a:rPr dirty="0" sz="1000">
                <a:latin typeface="Century Gothic"/>
                <a:cs typeface="Century Gothic"/>
              </a:rPr>
              <a:t>toward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your  </a:t>
            </a:r>
            <a:r>
              <a:rPr dirty="0" sz="1000">
                <a:latin typeface="Century Gothic"/>
                <a:cs typeface="Century Gothic"/>
              </a:rPr>
              <a:t>client’s </a:t>
            </a:r>
            <a:r>
              <a:rPr dirty="0" sz="1000" spc="-5">
                <a:latin typeface="Century Gothic"/>
                <a:cs typeface="Century Gothic"/>
              </a:rPr>
              <a:t>brand with </a:t>
            </a: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Baker Ballpoint  </a:t>
            </a:r>
            <a:r>
              <a:rPr dirty="0" sz="1000">
                <a:latin typeface="Century Gothic"/>
                <a:cs typeface="Century Gothic"/>
              </a:rPr>
              <a:t>Pen, </a:t>
            </a:r>
            <a:r>
              <a:rPr dirty="0" sz="1000" spc="-5">
                <a:latin typeface="Century Gothic"/>
                <a:cs typeface="Century Gothic"/>
              </a:rPr>
              <a:t>whose shiny </a:t>
            </a:r>
            <a:r>
              <a:rPr dirty="0" sz="1000">
                <a:latin typeface="Century Gothic"/>
                <a:cs typeface="Century Gothic"/>
              </a:rPr>
              <a:t>highlights </a:t>
            </a:r>
            <a:r>
              <a:rPr dirty="0" sz="1000" spc="-5">
                <a:latin typeface="Century Gothic"/>
                <a:cs typeface="Century Gothic"/>
              </a:rPr>
              <a:t>are sure </a:t>
            </a:r>
            <a:r>
              <a:rPr dirty="0" sz="1000">
                <a:latin typeface="Century Gothic"/>
                <a:cs typeface="Century Gothic"/>
              </a:rPr>
              <a:t>to  </a:t>
            </a:r>
            <a:r>
              <a:rPr dirty="0" sz="1000" spc="-5">
                <a:latin typeface="Century Gothic"/>
                <a:cs typeface="Century Gothic"/>
              </a:rPr>
              <a:t>draw attention.</a:t>
            </a:r>
            <a:endParaRPr sz="1000">
              <a:latin typeface="Century Gothic"/>
              <a:cs typeface="Century Gothic"/>
            </a:endParaRPr>
          </a:p>
          <a:p>
            <a:pPr marL="12700" marR="23812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Available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matte </a:t>
            </a:r>
            <a:r>
              <a:rPr dirty="0" sz="1000" spc="-5">
                <a:latin typeface="Century Gothic"/>
                <a:cs typeface="Century Gothic"/>
              </a:rPr>
              <a:t>black and </a:t>
            </a:r>
            <a:r>
              <a:rPr dirty="0" sz="1000">
                <a:latin typeface="Century Gothic"/>
                <a:cs typeface="Century Gothic"/>
              </a:rPr>
              <a:t>matte  navy </a:t>
            </a:r>
            <a:r>
              <a:rPr dirty="0" sz="1000" spc="-5">
                <a:latin typeface="Century Gothic"/>
                <a:cs typeface="Century Gothic"/>
              </a:rPr>
              <a:t>blue and suitable </a:t>
            </a:r>
            <a:r>
              <a:rPr dirty="0" sz="1000">
                <a:latin typeface="Century Gothic"/>
                <a:cs typeface="Century Gothic"/>
              </a:rPr>
              <a:t>for </a:t>
            </a:r>
            <a:r>
              <a:rPr dirty="0" sz="1000" spc="-5">
                <a:latin typeface="Century Gothic"/>
                <a:cs typeface="Century Gothic"/>
              </a:rPr>
              <a:t>pad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print,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Century Gothic"/>
                <a:cs typeface="Century Gothic"/>
              </a:rPr>
              <a:t>full colour </a:t>
            </a:r>
            <a:r>
              <a:rPr dirty="0" sz="1000" spc="-5">
                <a:latin typeface="Century Gothic"/>
                <a:cs typeface="Century Gothic"/>
              </a:rPr>
              <a:t>digital print, and </a:t>
            </a:r>
            <a:r>
              <a:rPr dirty="0" sz="1000">
                <a:latin typeface="Century Gothic"/>
                <a:cs typeface="Century Gothic"/>
              </a:rPr>
              <a:t>rotary </a:t>
            </a:r>
            <a:r>
              <a:rPr dirty="0" sz="1000" spc="-5">
                <a:latin typeface="Century Gothic"/>
                <a:cs typeface="Century Gothic"/>
              </a:rPr>
              <a:t>screen  print.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53300" y="406603"/>
            <a:ext cx="4245610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Z424 </a:t>
            </a:r>
            <a:r>
              <a:rPr dirty="0" spc="-55"/>
              <a:t>Plastic </a:t>
            </a:r>
            <a:r>
              <a:rPr dirty="0" spc="-40"/>
              <a:t>Pen </a:t>
            </a:r>
            <a:r>
              <a:rPr dirty="0" spc="-60"/>
              <a:t>Ballpoint</a:t>
            </a:r>
            <a:r>
              <a:rPr dirty="0" spc="-325"/>
              <a:t> </a:t>
            </a:r>
            <a:r>
              <a:rPr dirty="0" spc="-65"/>
              <a:t>Baker</a:t>
            </a:r>
            <a:endParaRPr sz="4000"/>
          </a:p>
        </p:txBody>
      </p:sp>
      <p:sp>
        <p:nvSpPr>
          <p:cNvPr id="8" name="object 8"/>
          <p:cNvSpPr txBox="1"/>
          <p:nvPr/>
        </p:nvSpPr>
        <p:spPr>
          <a:xfrm>
            <a:off x="635299" y="6411503"/>
            <a:ext cx="1377950" cy="748665"/>
          </a:xfrm>
          <a:prstGeom prst="rect">
            <a:avLst/>
          </a:prstGeom>
        </p:spPr>
        <p:txBody>
          <a:bodyPr wrap="square" lIns="0" tIns="1320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5240" marR="5080">
              <a:lnSpc>
                <a:spcPct val="100000"/>
              </a:lnSpc>
              <a:spcBef>
                <a:spcPts val="670"/>
              </a:spcBef>
            </a:pPr>
            <a:r>
              <a:rPr dirty="0" sz="1000">
                <a:latin typeface="Century Gothic"/>
                <a:cs typeface="Century Gothic"/>
              </a:rPr>
              <a:t>Pad Print: </a:t>
            </a:r>
            <a:r>
              <a:rPr dirty="0" sz="1000" spc="-5">
                <a:latin typeface="Century Gothic"/>
                <a:cs typeface="Century Gothic"/>
              </a:rPr>
              <a:t>50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</a:t>
            </a:r>
            <a:r>
              <a:rPr dirty="0" sz="1000">
                <a:latin typeface="Century Gothic"/>
                <a:cs typeface="Century Gothic"/>
              </a:rPr>
              <a:t>Wrap Print: </a:t>
            </a:r>
            <a:r>
              <a:rPr dirty="0" sz="1000" spc="-5">
                <a:latin typeface="Century Gothic"/>
                <a:cs typeface="Century Gothic"/>
              </a:rPr>
              <a:t>45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20mm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819092" y="3920080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 rot="21060000">
            <a:off x="5058887" y="4162942"/>
            <a:ext cx="403887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2" name="object 12"/>
          <p:cNvSpPr txBox="1"/>
          <p:nvPr/>
        </p:nvSpPr>
        <p:spPr>
          <a:xfrm rot="21060000">
            <a:off x="5006565" y="4361688"/>
            <a:ext cx="57133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773161" y="3917903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 rot="21060000">
            <a:off x="4014631" y="4180610"/>
            <a:ext cx="396454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 spc="5">
                <a:solidFill>
                  <a:srgbClr val="FFFFFF"/>
                </a:solidFill>
                <a:latin typeface="Century Gothic"/>
                <a:cs typeface="Century Gothic"/>
              </a:rPr>
              <a:t>pad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6" name="object 16"/>
          <p:cNvSpPr txBox="1"/>
          <p:nvPr/>
        </p:nvSpPr>
        <p:spPr>
          <a:xfrm rot="21060000">
            <a:off x="4039677" y="4379357"/>
            <a:ext cx="409052" cy="1733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65"/>
              </a:lnSpc>
            </a:pPr>
            <a:r>
              <a:rPr dirty="0" sz="1350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350">
              <a:latin typeface="Century Gothic"/>
              <a:cs typeface="Century Gothic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430019" y="0"/>
                </a:move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867417" y="3906689"/>
            <a:ext cx="903605" cy="903605"/>
          </a:xfrm>
          <a:custGeom>
            <a:avLst/>
            <a:gdLst/>
            <a:ahLst/>
            <a:cxnLst/>
            <a:rect l="l" t="t" r="r" b="b"/>
            <a:pathLst>
              <a:path w="903604" h="903604">
                <a:moveTo>
                  <a:pt x="522408" y="898277"/>
                </a:moveTo>
                <a:lnTo>
                  <a:pt x="570654" y="887949"/>
                </a:lnTo>
                <a:lnTo>
                  <a:pt x="616581" y="872803"/>
                </a:lnTo>
                <a:lnTo>
                  <a:pt x="659960" y="853153"/>
                </a:lnTo>
                <a:lnTo>
                  <a:pt x="700560" y="829315"/>
                </a:lnTo>
                <a:lnTo>
                  <a:pt x="738154" y="801605"/>
                </a:lnTo>
                <a:lnTo>
                  <a:pt x="772512" y="770338"/>
                </a:lnTo>
                <a:lnTo>
                  <a:pt x="803404" y="735830"/>
                </a:lnTo>
                <a:lnTo>
                  <a:pt x="830601" y="698397"/>
                </a:lnTo>
                <a:lnTo>
                  <a:pt x="853873" y="658353"/>
                </a:lnTo>
                <a:lnTo>
                  <a:pt x="872993" y="616015"/>
                </a:lnTo>
                <a:lnTo>
                  <a:pt x="887730" y="571699"/>
                </a:lnTo>
                <a:lnTo>
                  <a:pt x="897855" y="525719"/>
                </a:lnTo>
                <a:lnTo>
                  <a:pt x="903138" y="478391"/>
                </a:lnTo>
                <a:lnTo>
                  <a:pt x="903351" y="430032"/>
                </a:lnTo>
                <a:lnTo>
                  <a:pt x="898265" y="380955"/>
                </a:lnTo>
                <a:lnTo>
                  <a:pt x="887937" y="332709"/>
                </a:lnTo>
                <a:lnTo>
                  <a:pt x="872790" y="286781"/>
                </a:lnTo>
                <a:lnTo>
                  <a:pt x="853140" y="243402"/>
                </a:lnTo>
                <a:lnTo>
                  <a:pt x="829302" y="202801"/>
                </a:lnTo>
                <a:lnTo>
                  <a:pt x="801592" y="165206"/>
                </a:lnTo>
                <a:lnTo>
                  <a:pt x="770325" y="130847"/>
                </a:lnTo>
                <a:lnTo>
                  <a:pt x="735817" y="99954"/>
                </a:lnTo>
                <a:lnTo>
                  <a:pt x="698384" y="72756"/>
                </a:lnTo>
                <a:lnTo>
                  <a:pt x="658341" y="49482"/>
                </a:lnTo>
                <a:lnTo>
                  <a:pt x="616003" y="30361"/>
                </a:lnTo>
                <a:lnTo>
                  <a:pt x="571686" y="15623"/>
                </a:lnTo>
                <a:lnTo>
                  <a:pt x="525706" y="5497"/>
                </a:lnTo>
                <a:lnTo>
                  <a:pt x="478379" y="213"/>
                </a:lnTo>
                <a:lnTo>
                  <a:pt x="430019" y="0"/>
                </a:lnTo>
                <a:lnTo>
                  <a:pt x="380943" y="5086"/>
                </a:lnTo>
                <a:lnTo>
                  <a:pt x="332697" y="15414"/>
                </a:lnTo>
                <a:lnTo>
                  <a:pt x="286770" y="30561"/>
                </a:lnTo>
                <a:lnTo>
                  <a:pt x="243391" y="50212"/>
                </a:lnTo>
                <a:lnTo>
                  <a:pt x="202790" y="74051"/>
                </a:lnTo>
                <a:lnTo>
                  <a:pt x="165197" y="101762"/>
                </a:lnTo>
                <a:lnTo>
                  <a:pt x="130839" y="133030"/>
                </a:lnTo>
                <a:lnTo>
                  <a:pt x="99947" y="167539"/>
                </a:lnTo>
                <a:lnTo>
                  <a:pt x="72750" y="204974"/>
                </a:lnTo>
                <a:lnTo>
                  <a:pt x="49477" y="245018"/>
                </a:lnTo>
                <a:lnTo>
                  <a:pt x="30358" y="287357"/>
                </a:lnTo>
                <a:lnTo>
                  <a:pt x="15621" y="331675"/>
                </a:lnTo>
                <a:lnTo>
                  <a:pt x="5496" y="377656"/>
                </a:lnTo>
                <a:lnTo>
                  <a:pt x="213" y="424984"/>
                </a:lnTo>
                <a:lnTo>
                  <a:pt x="0" y="473344"/>
                </a:lnTo>
                <a:lnTo>
                  <a:pt x="5086" y="522421"/>
                </a:lnTo>
                <a:lnTo>
                  <a:pt x="15414" y="570667"/>
                </a:lnTo>
                <a:lnTo>
                  <a:pt x="30561" y="616594"/>
                </a:lnTo>
                <a:lnTo>
                  <a:pt x="50211" y="659972"/>
                </a:lnTo>
                <a:lnTo>
                  <a:pt x="74049" y="700573"/>
                </a:lnTo>
                <a:lnTo>
                  <a:pt x="101759" y="738167"/>
                </a:lnTo>
                <a:lnTo>
                  <a:pt x="133025" y="772524"/>
                </a:lnTo>
                <a:lnTo>
                  <a:pt x="167533" y="803416"/>
                </a:lnTo>
                <a:lnTo>
                  <a:pt x="204967" y="830613"/>
                </a:lnTo>
                <a:lnTo>
                  <a:pt x="245010" y="853886"/>
                </a:lnTo>
                <a:lnTo>
                  <a:pt x="287348" y="873005"/>
                </a:lnTo>
                <a:lnTo>
                  <a:pt x="331665" y="887742"/>
                </a:lnTo>
                <a:lnTo>
                  <a:pt x="377644" y="897867"/>
                </a:lnTo>
                <a:lnTo>
                  <a:pt x="424972" y="903151"/>
                </a:lnTo>
                <a:lnTo>
                  <a:pt x="473332" y="903364"/>
                </a:lnTo>
                <a:lnTo>
                  <a:pt x="522408" y="898277"/>
                </a:lnTo>
                <a:close/>
              </a:path>
            </a:pathLst>
          </a:custGeom>
          <a:ln w="46621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6103300" y="4077930"/>
            <a:ext cx="33276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slim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5929395" y="4253524"/>
            <a:ext cx="736298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3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136" sz="195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136" sz="195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 txBox="1"/>
          <p:nvPr/>
        </p:nvSpPr>
        <p:spPr>
          <a:xfrm rot="21120000">
            <a:off x="6032650" y="4456441"/>
            <a:ext cx="593649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300"/>
              </a:lnSpc>
            </a:pPr>
            <a:r>
              <a:rPr dirty="0" sz="1300" spc="-5">
                <a:solidFill>
                  <a:srgbClr val="FFFFFF"/>
                </a:solidFill>
                <a:latin typeface="Century Gothic"/>
                <a:cs typeface="Century Gothic"/>
              </a:rPr>
              <a:t>1,200m</a:t>
            </a:r>
            <a:endParaRPr sz="1300">
              <a:latin typeface="Century Gothic"/>
              <a:cs typeface="Century Gothic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12133" y="5524405"/>
            <a:ext cx="2423735" cy="6212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180999" y="5652970"/>
            <a:ext cx="5803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Matte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Black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180999" y="5970470"/>
            <a:ext cx="76009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 Matte Navy</a:t>
            </a:r>
            <a:r>
              <a:rPr dirty="0" sz="800" spc="1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319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2019-11-13T03:22:03Z</dcterms:created>
  <dcterms:modified xsi:type="dcterms:W3CDTF">2019-11-13T03:22:03Z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2019-09-24T00:00:00Z</vt:filetime>
  </property>
  <property fmtid="{D5CDD505-2E9C-101B-9397-08002B2CF9AE}" pid="3" name="Creator">
    <vt:lpwstr>Adobe InDesign 14.0 (Windows)</vt:lpwstr>
  </property>
  <property fmtid="{D5CDD505-2E9C-101B-9397-08002B2CF9AE}" pid="4" name="LastSaved">
    <vt:filetime>2019-11-13T00:00:00Z</vt:filetime>
  </property>
</Properties>
</file>