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2221" y="406603"/>
            <a:ext cx="6258407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52221" y="406603"/>
            <a:ext cx="596646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>
                <a:solidFill>
                  <a:srgbClr val="58595B"/>
                </a:solidFill>
              </a:rPr>
              <a:t>Z422</a:t>
            </a:r>
            <a:r>
              <a:rPr dirty="0" sz="4000" spc="-425">
                <a:solidFill>
                  <a:srgbClr val="58595B"/>
                </a:solidFill>
              </a:rPr>
              <a:t> </a:t>
            </a:r>
            <a:r>
              <a:rPr dirty="0" spc="-35"/>
              <a:t>Plastic </a:t>
            </a:r>
            <a:r>
              <a:rPr dirty="0" spc="-30"/>
              <a:t>Pen </a:t>
            </a:r>
            <a:r>
              <a:rPr dirty="0" spc="-40"/>
              <a:t>Ballpoint Silicone </a:t>
            </a:r>
            <a:r>
              <a:rPr dirty="0" spc="-35"/>
              <a:t>Grip </a:t>
            </a:r>
            <a:r>
              <a:rPr dirty="0" spc="-40"/>
              <a:t>Transparent </a:t>
            </a:r>
            <a:r>
              <a:rPr dirty="0" spc="-50"/>
              <a:t>Cara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637463" y="2900159"/>
            <a:ext cx="2609215" cy="1769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44780">
              <a:lnSpc>
                <a:spcPct val="1167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With </a:t>
            </a:r>
            <a:r>
              <a:rPr dirty="0" sz="1000" spc="-5">
                <a:latin typeface="Century Gothic"/>
                <a:cs typeface="Century Gothic"/>
              </a:rPr>
              <a:t>push button, </a:t>
            </a:r>
            <a:r>
              <a:rPr dirty="0" sz="1000">
                <a:latin typeface="Century Gothic"/>
                <a:cs typeface="Century Gothic"/>
              </a:rPr>
              <a:t>retractable </a:t>
            </a:r>
            <a:r>
              <a:rPr dirty="0" sz="1000" spc="-5">
                <a:latin typeface="Century Gothic"/>
                <a:cs typeface="Century Gothic"/>
              </a:rPr>
              <a:t>ballpoint,  </a:t>
            </a:r>
            <a:r>
              <a:rPr dirty="0" sz="1000">
                <a:latin typeface="Century Gothic"/>
                <a:cs typeface="Century Gothic"/>
              </a:rPr>
              <a:t>the Cara </a:t>
            </a:r>
            <a:r>
              <a:rPr dirty="0" sz="1000" spc="-5">
                <a:latin typeface="Century Gothic"/>
                <a:cs typeface="Century Gothic"/>
              </a:rPr>
              <a:t>Silicone </a:t>
            </a:r>
            <a:r>
              <a:rPr dirty="0" sz="1000">
                <a:latin typeface="Century Gothic"/>
                <a:cs typeface="Century Gothic"/>
              </a:rPr>
              <a:t>Transparent </a:t>
            </a:r>
            <a:r>
              <a:rPr dirty="0" sz="1000" spc="-5">
                <a:latin typeface="Century Gothic"/>
                <a:cs typeface="Century Gothic"/>
              </a:rPr>
              <a:t>Ballpoint 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classic </a:t>
            </a:r>
            <a:r>
              <a:rPr dirty="0" sz="1000" spc="-5">
                <a:latin typeface="Century Gothic"/>
                <a:cs typeface="Century Gothic"/>
              </a:rPr>
              <a:t>and stylish quality </a:t>
            </a:r>
            <a:r>
              <a:rPr dirty="0" sz="1000">
                <a:latin typeface="Century Gothic"/>
                <a:cs typeface="Century Gothic"/>
              </a:rPr>
              <a:t>option  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client’s next</a:t>
            </a:r>
            <a:r>
              <a:rPr dirty="0" sz="1000" spc="-2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promotion.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plastic barrel </a:t>
            </a:r>
            <a:r>
              <a:rPr dirty="0" sz="1000">
                <a:latin typeface="Century Gothic"/>
                <a:cs typeface="Century Gothic"/>
              </a:rPr>
              <a:t>can </a:t>
            </a:r>
            <a:r>
              <a:rPr dirty="0" sz="1000" spc="-5">
                <a:latin typeface="Century Gothic"/>
                <a:cs typeface="Century Gothic"/>
              </a:rPr>
              <a:t>be pad printed with  logo branding </a:t>
            </a:r>
            <a:r>
              <a:rPr dirty="0" sz="1000">
                <a:latin typeface="Century Gothic"/>
                <a:cs typeface="Century Gothic"/>
              </a:rPr>
              <a:t>to create a classy  corporate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gift.</a:t>
            </a:r>
            <a:endParaRPr sz="1000">
              <a:latin typeface="Century Gothic"/>
              <a:cs typeface="Century Gothic"/>
            </a:endParaRPr>
          </a:p>
          <a:p>
            <a:pPr marL="12700" marR="286385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Plastic Parker type refill - </a:t>
            </a:r>
            <a:r>
              <a:rPr dirty="0" sz="1000" spc="-5">
                <a:latin typeface="Century Gothic"/>
                <a:cs typeface="Century Gothic"/>
              </a:rPr>
              <a:t>German ink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-  </a:t>
            </a:r>
            <a:r>
              <a:rPr dirty="0" sz="1000" spc="-5">
                <a:latin typeface="Century Gothic"/>
                <a:cs typeface="Century Gothic"/>
              </a:rPr>
              <a:t>4,000m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99337" y="1376931"/>
            <a:ext cx="5926417" cy="1305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70160" y="27878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637460" y="5153853"/>
            <a:ext cx="66929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37460" y="2864211"/>
            <a:ext cx="1945005" cy="880744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Push</a:t>
            </a:r>
            <a:r>
              <a:rPr dirty="0" sz="1000" spc="-5">
                <a:latin typeface="Century Gothic"/>
                <a:cs typeface="Century Gothic"/>
              </a:rPr>
              <a:t> button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With ergonomic </a:t>
            </a:r>
            <a:r>
              <a:rPr dirty="0" sz="1000" spc="-5">
                <a:latin typeface="Century Gothic"/>
                <a:cs typeface="Century Gothic"/>
              </a:rPr>
              <a:t>silicone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grip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755592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02440" y="0"/>
                </a:move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55592" y="3865446"/>
            <a:ext cx="972185" cy="972185"/>
          </a:xfrm>
          <a:custGeom>
            <a:avLst/>
            <a:gdLst/>
            <a:ahLst/>
            <a:cxnLst/>
            <a:rect l="l" t="t" r="r" b="b"/>
            <a:pathLst>
              <a:path w="972185" h="972185">
                <a:moveTo>
                  <a:pt x="561913" y="965960"/>
                </a:moveTo>
                <a:lnTo>
                  <a:pt x="607800" y="956439"/>
                </a:lnTo>
                <a:lnTo>
                  <a:pt x="651768" y="942853"/>
                </a:lnTo>
                <a:lnTo>
                  <a:pt x="693649" y="925436"/>
                </a:lnTo>
                <a:lnTo>
                  <a:pt x="733272" y="904422"/>
                </a:lnTo>
                <a:lnTo>
                  <a:pt x="770470" y="880042"/>
                </a:lnTo>
                <a:lnTo>
                  <a:pt x="805072" y="852530"/>
                </a:lnTo>
                <a:lnTo>
                  <a:pt x="836909" y="822119"/>
                </a:lnTo>
                <a:lnTo>
                  <a:pt x="865812" y="789042"/>
                </a:lnTo>
                <a:lnTo>
                  <a:pt x="891611" y="753533"/>
                </a:lnTo>
                <a:lnTo>
                  <a:pt x="914138" y="715823"/>
                </a:lnTo>
                <a:lnTo>
                  <a:pt x="933223" y="676147"/>
                </a:lnTo>
                <a:lnTo>
                  <a:pt x="948696" y="634737"/>
                </a:lnTo>
                <a:lnTo>
                  <a:pt x="960388" y="591827"/>
                </a:lnTo>
                <a:lnTo>
                  <a:pt x="968131" y="547649"/>
                </a:lnTo>
                <a:lnTo>
                  <a:pt x="971754" y="502436"/>
                </a:lnTo>
                <a:lnTo>
                  <a:pt x="971088" y="456422"/>
                </a:lnTo>
                <a:lnTo>
                  <a:pt x="965964" y="409840"/>
                </a:lnTo>
                <a:lnTo>
                  <a:pt x="956443" y="363953"/>
                </a:lnTo>
                <a:lnTo>
                  <a:pt x="942857" y="319985"/>
                </a:lnTo>
                <a:lnTo>
                  <a:pt x="925440" y="278105"/>
                </a:lnTo>
                <a:lnTo>
                  <a:pt x="904425" y="238481"/>
                </a:lnTo>
                <a:lnTo>
                  <a:pt x="880046" y="201283"/>
                </a:lnTo>
                <a:lnTo>
                  <a:pt x="852534" y="166681"/>
                </a:lnTo>
                <a:lnTo>
                  <a:pt x="822123" y="134844"/>
                </a:lnTo>
                <a:lnTo>
                  <a:pt x="789046" y="105941"/>
                </a:lnTo>
                <a:lnTo>
                  <a:pt x="753537" y="80142"/>
                </a:lnTo>
                <a:lnTo>
                  <a:pt x="715827" y="57615"/>
                </a:lnTo>
                <a:lnTo>
                  <a:pt x="676151" y="38530"/>
                </a:lnTo>
                <a:lnTo>
                  <a:pt x="634741" y="23057"/>
                </a:lnTo>
                <a:lnTo>
                  <a:pt x="591831" y="11365"/>
                </a:lnTo>
                <a:lnTo>
                  <a:pt x="547653" y="3622"/>
                </a:lnTo>
                <a:lnTo>
                  <a:pt x="502440" y="0"/>
                </a:lnTo>
                <a:lnTo>
                  <a:pt x="456426" y="665"/>
                </a:lnTo>
                <a:lnTo>
                  <a:pt x="409844" y="5789"/>
                </a:lnTo>
                <a:lnTo>
                  <a:pt x="363955" y="15311"/>
                </a:lnTo>
                <a:lnTo>
                  <a:pt x="319985" y="28896"/>
                </a:lnTo>
                <a:lnTo>
                  <a:pt x="278103" y="46313"/>
                </a:lnTo>
                <a:lnTo>
                  <a:pt x="238478" y="67328"/>
                </a:lnTo>
                <a:lnTo>
                  <a:pt x="201279" y="91708"/>
                </a:lnTo>
                <a:lnTo>
                  <a:pt x="166677" y="119219"/>
                </a:lnTo>
                <a:lnTo>
                  <a:pt x="134839" y="149630"/>
                </a:lnTo>
                <a:lnTo>
                  <a:pt x="105936" y="182707"/>
                </a:lnTo>
                <a:lnTo>
                  <a:pt x="80136" y="218217"/>
                </a:lnTo>
                <a:lnTo>
                  <a:pt x="57610" y="255926"/>
                </a:lnTo>
                <a:lnTo>
                  <a:pt x="38526" y="295602"/>
                </a:lnTo>
                <a:lnTo>
                  <a:pt x="23053" y="337012"/>
                </a:lnTo>
                <a:lnTo>
                  <a:pt x="11362" y="379922"/>
                </a:lnTo>
                <a:lnTo>
                  <a:pt x="3621" y="424100"/>
                </a:lnTo>
                <a:lnTo>
                  <a:pt x="0" y="469313"/>
                </a:lnTo>
                <a:lnTo>
                  <a:pt x="667" y="515327"/>
                </a:lnTo>
                <a:lnTo>
                  <a:pt x="5793" y="561909"/>
                </a:lnTo>
                <a:lnTo>
                  <a:pt x="15314" y="607798"/>
                </a:lnTo>
                <a:lnTo>
                  <a:pt x="28900" y="651768"/>
                </a:lnTo>
                <a:lnTo>
                  <a:pt x="46317" y="693650"/>
                </a:lnTo>
                <a:lnTo>
                  <a:pt x="67332" y="733275"/>
                </a:lnTo>
                <a:lnTo>
                  <a:pt x="91711" y="770474"/>
                </a:lnTo>
                <a:lnTo>
                  <a:pt x="119223" y="805077"/>
                </a:lnTo>
                <a:lnTo>
                  <a:pt x="149634" y="836914"/>
                </a:lnTo>
                <a:lnTo>
                  <a:pt x="182711" y="865817"/>
                </a:lnTo>
                <a:lnTo>
                  <a:pt x="218220" y="891617"/>
                </a:lnTo>
                <a:lnTo>
                  <a:pt x="255930" y="914143"/>
                </a:lnTo>
                <a:lnTo>
                  <a:pt x="295606" y="933228"/>
                </a:lnTo>
                <a:lnTo>
                  <a:pt x="337016" y="948700"/>
                </a:lnTo>
                <a:lnTo>
                  <a:pt x="379926" y="960391"/>
                </a:lnTo>
                <a:lnTo>
                  <a:pt x="424104" y="968132"/>
                </a:lnTo>
                <a:lnTo>
                  <a:pt x="469317" y="971754"/>
                </a:lnTo>
                <a:lnTo>
                  <a:pt x="515331" y="971086"/>
                </a:lnTo>
                <a:lnTo>
                  <a:pt x="561913" y="965960"/>
                </a:lnTo>
                <a:close/>
              </a:path>
            </a:pathLst>
          </a:custGeom>
          <a:ln w="45084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 rot="21120000">
            <a:off x="4976608" y="4166413"/>
            <a:ext cx="489769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 rot="21120000">
            <a:off x="4906269" y="4322651"/>
            <a:ext cx="679612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00"/>
              </a:lnSpc>
            </a:pPr>
            <a:r>
              <a:rPr dirty="0" sz="1200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200" spc="-9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314" sz="1800" spc="-1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baseline="2314" sz="18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79658" y="5418010"/>
            <a:ext cx="2523918" cy="19308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6361460" y="5543270"/>
            <a:ext cx="41783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A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Orange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61460" y="5855589"/>
            <a:ext cx="3048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B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Blue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61460" y="6167907"/>
            <a:ext cx="28956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C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Red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61460" y="6480226"/>
            <a:ext cx="3702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D</a:t>
            </a:r>
            <a:r>
              <a:rPr dirty="0" sz="800" spc="114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Green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361460" y="6792544"/>
            <a:ext cx="35179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E</a:t>
            </a:r>
            <a:r>
              <a:rPr dirty="0" sz="800" spc="15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White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361460" y="7104862"/>
            <a:ext cx="342900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G</a:t>
            </a:r>
            <a:r>
              <a:rPr dirty="0" sz="800" spc="80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Black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2937" y="5032685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23939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20cm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13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37459" y="6390717"/>
            <a:ext cx="170688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Pad Print </a:t>
            </a:r>
            <a:r>
              <a:rPr dirty="0" sz="1000" spc="-5">
                <a:latin typeface="Century Gothic"/>
                <a:cs typeface="Century Gothic"/>
              </a:rPr>
              <a:t>(barrel): 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89386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02159" y="0"/>
                </a:move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close/>
              </a:path>
            </a:pathLst>
          </a:custGeom>
          <a:solidFill>
            <a:srgbClr val="ED067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893865" y="3863477"/>
            <a:ext cx="971550" cy="971550"/>
          </a:xfrm>
          <a:custGeom>
            <a:avLst/>
            <a:gdLst/>
            <a:ahLst/>
            <a:cxnLst/>
            <a:rect l="l" t="t" r="r" b="b"/>
            <a:pathLst>
              <a:path w="971550" h="971550">
                <a:moveTo>
                  <a:pt x="561605" y="965427"/>
                </a:moveTo>
                <a:lnTo>
                  <a:pt x="607467" y="955911"/>
                </a:lnTo>
                <a:lnTo>
                  <a:pt x="651412" y="942333"/>
                </a:lnTo>
                <a:lnTo>
                  <a:pt x="693270" y="924927"/>
                </a:lnTo>
                <a:lnTo>
                  <a:pt x="732872" y="903924"/>
                </a:lnTo>
                <a:lnTo>
                  <a:pt x="770050" y="879558"/>
                </a:lnTo>
                <a:lnTo>
                  <a:pt x="804633" y="852061"/>
                </a:lnTo>
                <a:lnTo>
                  <a:pt x="836452" y="821667"/>
                </a:lnTo>
                <a:lnTo>
                  <a:pt x="865339" y="788609"/>
                </a:lnTo>
                <a:lnTo>
                  <a:pt x="891124" y="753119"/>
                </a:lnTo>
                <a:lnTo>
                  <a:pt x="913638" y="715430"/>
                </a:lnTo>
                <a:lnTo>
                  <a:pt x="932712" y="675776"/>
                </a:lnTo>
                <a:lnTo>
                  <a:pt x="948175" y="634389"/>
                </a:lnTo>
                <a:lnTo>
                  <a:pt x="959860" y="591501"/>
                </a:lnTo>
                <a:lnTo>
                  <a:pt x="967597" y="547347"/>
                </a:lnTo>
                <a:lnTo>
                  <a:pt x="971217" y="502159"/>
                </a:lnTo>
                <a:lnTo>
                  <a:pt x="970550" y="456169"/>
                </a:lnTo>
                <a:lnTo>
                  <a:pt x="965427" y="409611"/>
                </a:lnTo>
                <a:lnTo>
                  <a:pt x="955911" y="363749"/>
                </a:lnTo>
                <a:lnTo>
                  <a:pt x="942333" y="319804"/>
                </a:lnTo>
                <a:lnTo>
                  <a:pt x="924927" y="277946"/>
                </a:lnTo>
                <a:lnTo>
                  <a:pt x="903924" y="238344"/>
                </a:lnTo>
                <a:lnTo>
                  <a:pt x="879558" y="201166"/>
                </a:lnTo>
                <a:lnTo>
                  <a:pt x="852061" y="166583"/>
                </a:lnTo>
                <a:lnTo>
                  <a:pt x="821667" y="134764"/>
                </a:lnTo>
                <a:lnTo>
                  <a:pt x="788609" y="105877"/>
                </a:lnTo>
                <a:lnTo>
                  <a:pt x="753119" y="80092"/>
                </a:lnTo>
                <a:lnTo>
                  <a:pt x="715430" y="57578"/>
                </a:lnTo>
                <a:lnTo>
                  <a:pt x="675776" y="38505"/>
                </a:lnTo>
                <a:lnTo>
                  <a:pt x="634389" y="23041"/>
                </a:lnTo>
                <a:lnTo>
                  <a:pt x="591501" y="11356"/>
                </a:lnTo>
                <a:lnTo>
                  <a:pt x="547347" y="3619"/>
                </a:lnTo>
                <a:lnTo>
                  <a:pt x="502159" y="0"/>
                </a:lnTo>
                <a:lnTo>
                  <a:pt x="456169" y="667"/>
                </a:lnTo>
                <a:lnTo>
                  <a:pt x="409611" y="5789"/>
                </a:lnTo>
                <a:lnTo>
                  <a:pt x="363749" y="15305"/>
                </a:lnTo>
                <a:lnTo>
                  <a:pt x="319804" y="28883"/>
                </a:lnTo>
                <a:lnTo>
                  <a:pt x="277946" y="46289"/>
                </a:lnTo>
                <a:lnTo>
                  <a:pt x="238344" y="67292"/>
                </a:lnTo>
                <a:lnTo>
                  <a:pt x="201166" y="91658"/>
                </a:lnTo>
                <a:lnTo>
                  <a:pt x="166583" y="119155"/>
                </a:lnTo>
                <a:lnTo>
                  <a:pt x="134764" y="149549"/>
                </a:lnTo>
                <a:lnTo>
                  <a:pt x="105877" y="182607"/>
                </a:lnTo>
                <a:lnTo>
                  <a:pt x="80092" y="218097"/>
                </a:lnTo>
                <a:lnTo>
                  <a:pt x="57578" y="255786"/>
                </a:lnTo>
                <a:lnTo>
                  <a:pt x="38505" y="295440"/>
                </a:lnTo>
                <a:lnTo>
                  <a:pt x="23041" y="336828"/>
                </a:lnTo>
                <a:lnTo>
                  <a:pt x="11356" y="379715"/>
                </a:lnTo>
                <a:lnTo>
                  <a:pt x="3619" y="423869"/>
                </a:lnTo>
                <a:lnTo>
                  <a:pt x="0" y="469057"/>
                </a:lnTo>
                <a:lnTo>
                  <a:pt x="667" y="515047"/>
                </a:lnTo>
                <a:lnTo>
                  <a:pt x="5789" y="561605"/>
                </a:lnTo>
                <a:lnTo>
                  <a:pt x="15305" y="607467"/>
                </a:lnTo>
                <a:lnTo>
                  <a:pt x="28883" y="651412"/>
                </a:lnTo>
                <a:lnTo>
                  <a:pt x="46289" y="693270"/>
                </a:lnTo>
                <a:lnTo>
                  <a:pt x="67292" y="732872"/>
                </a:lnTo>
                <a:lnTo>
                  <a:pt x="91658" y="770050"/>
                </a:lnTo>
                <a:lnTo>
                  <a:pt x="119155" y="804633"/>
                </a:lnTo>
                <a:lnTo>
                  <a:pt x="149549" y="836452"/>
                </a:lnTo>
                <a:lnTo>
                  <a:pt x="182607" y="865339"/>
                </a:lnTo>
                <a:lnTo>
                  <a:pt x="218097" y="891124"/>
                </a:lnTo>
                <a:lnTo>
                  <a:pt x="255786" y="913638"/>
                </a:lnTo>
                <a:lnTo>
                  <a:pt x="295440" y="932712"/>
                </a:lnTo>
                <a:lnTo>
                  <a:pt x="336828" y="948175"/>
                </a:lnTo>
                <a:lnTo>
                  <a:pt x="379715" y="959860"/>
                </a:lnTo>
                <a:lnTo>
                  <a:pt x="423869" y="967597"/>
                </a:lnTo>
                <a:lnTo>
                  <a:pt x="469057" y="971217"/>
                </a:lnTo>
                <a:lnTo>
                  <a:pt x="515047" y="970550"/>
                </a:lnTo>
                <a:lnTo>
                  <a:pt x="561605" y="965427"/>
                </a:lnTo>
                <a:close/>
              </a:path>
            </a:pathLst>
          </a:custGeom>
          <a:ln w="50088">
            <a:solidFill>
              <a:srgbClr val="00B7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 rot="21060000">
            <a:off x="6167325" y="4135467"/>
            <a:ext cx="399814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push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 rot="21060000">
            <a:off x="6125455" y="4318804"/>
            <a:ext cx="541699" cy="1600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260"/>
              </a:lnSpc>
            </a:pPr>
            <a:r>
              <a:rPr dirty="0" sz="1250">
                <a:solidFill>
                  <a:srgbClr val="FFFFFF"/>
                </a:solidFill>
                <a:latin typeface="Century Gothic"/>
                <a:cs typeface="Century Gothic"/>
              </a:rPr>
              <a:t>button</a:t>
            </a:r>
            <a:endParaRPr sz="125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320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2019-10-23T00:21:02Z</dcterms:created>
  <dcterms:modified xsi:type="dcterms:W3CDTF">2019-10-23T00:21:02Z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2018-10-30T00:00:00Z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2019-10-23T00:00:00Z</vt:filetime>
  </property>
</Properties>
</file>