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557593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Z418</a:t>
            </a:r>
            <a:r>
              <a:rPr dirty="0" sz="4000" spc="-415">
                <a:solidFill>
                  <a:srgbClr val="58595B"/>
                </a:solidFill>
              </a:rPr>
              <a:t>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 Stylus Silver Cara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70880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5876" y="1323659"/>
            <a:ext cx="6085915" cy="1365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298" y="2864218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16572" y="5478166"/>
            <a:ext cx="2574822" cy="15976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337699" y="5543270"/>
            <a:ext cx="6299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Silver /</a:t>
            </a:r>
            <a:r>
              <a:rPr dirty="0" sz="800" spc="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37699" y="5868289"/>
            <a:ext cx="6146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 Silver /</a:t>
            </a:r>
            <a:r>
              <a:rPr dirty="0" sz="800" spc="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Navy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7699" y="6193307"/>
            <a:ext cx="5765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 Silver /</a:t>
            </a:r>
            <a:r>
              <a:rPr dirty="0" sz="800" spc="-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37699" y="6518326"/>
            <a:ext cx="65722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 Silver /</a:t>
            </a:r>
            <a:r>
              <a:rPr dirty="0" sz="800" spc="-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7699" y="6843344"/>
            <a:ext cx="7048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 Silver /</a:t>
            </a:r>
            <a:r>
              <a:rPr dirty="0" sz="800" spc="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Orange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0326" y="2848216"/>
            <a:ext cx="2809875" cy="1012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Ensure your design </a:t>
            </a:r>
            <a:r>
              <a:rPr dirty="0" sz="1000">
                <a:latin typeface="Century Gothic"/>
                <a:cs typeface="Century Gothic"/>
              </a:rPr>
              <a:t>receives the </a:t>
            </a:r>
            <a:r>
              <a:rPr dirty="0" sz="1000" spc="-5">
                <a:latin typeface="Century Gothic"/>
                <a:cs typeface="Century Gothic"/>
              </a:rPr>
              <a:t>attention it  deserves with </a:t>
            </a:r>
            <a:r>
              <a:rPr dirty="0" sz="1000">
                <a:latin typeface="Century Gothic"/>
                <a:cs typeface="Century Gothic"/>
              </a:rPr>
              <a:t>our eye-catching Cara </a:t>
            </a:r>
            <a:r>
              <a:rPr dirty="0" sz="1000" spc="-5">
                <a:latin typeface="Century Gothic"/>
                <a:cs typeface="Century Gothic"/>
              </a:rPr>
              <a:t>Stylus  Silver Ballpoint </a:t>
            </a:r>
            <a:r>
              <a:rPr dirty="0" sz="1000">
                <a:latin typeface="Century Gothic"/>
                <a:cs typeface="Century Gothic"/>
              </a:rPr>
              <a:t>Pen; </a:t>
            </a:r>
            <a:r>
              <a:rPr dirty="0" sz="1000" spc="-5">
                <a:latin typeface="Century Gothic"/>
                <a:cs typeface="Century Gothic"/>
              </a:rPr>
              <a:t>available in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wide </a:t>
            </a:r>
            <a:r>
              <a:rPr dirty="0" sz="1000">
                <a:latin typeface="Century Gothic"/>
                <a:cs typeface="Century Gothic"/>
              </a:rPr>
              <a:t>range  of colours for the grip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housing a </a:t>
            </a:r>
            <a:r>
              <a:rPr dirty="0" sz="1000" spc="-5">
                <a:latin typeface="Century Gothic"/>
                <a:cs typeface="Century Gothic"/>
              </a:rPr>
              <a:t>parker  </a:t>
            </a:r>
            <a:r>
              <a:rPr dirty="0" sz="1000">
                <a:latin typeface="Century Gothic"/>
                <a:cs typeface="Century Gothic"/>
              </a:rPr>
              <a:t>type refill, </a:t>
            </a:r>
            <a:r>
              <a:rPr dirty="0" sz="1000" spc="-5">
                <a:latin typeface="Century Gothic"/>
                <a:cs typeface="Century Gothic"/>
              </a:rPr>
              <a:t>with German ink, </a:t>
            </a:r>
            <a:r>
              <a:rPr dirty="0" sz="1000">
                <a:latin typeface="Century Gothic"/>
                <a:cs typeface="Century Gothic"/>
              </a:rPr>
              <a:t>rated to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3000m.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 and digital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printing.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2937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20cm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13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5299" y="6390717"/>
            <a:ext cx="170688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965403" y="384347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65403" y="384347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B511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060000">
            <a:off x="6245478" y="4117928"/>
            <a:ext cx="372082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197258" y="4301275"/>
            <a:ext cx="52655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3277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83277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060000">
            <a:off x="5105024" y="4261204"/>
            <a:ext cx="424977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stylus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2019-10-23T00:08:15Z</dcterms:created>
  <dcterms:modified xsi:type="dcterms:W3CDTF">2019-10-23T00:08:15Z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