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5759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Z418</a:t>
            </a:r>
            <a:r>
              <a:rPr dirty="0" sz="4000" spc="-41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Stylus Silver Cara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088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5876" y="1323659"/>
            <a:ext cx="6085915" cy="1365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298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16572" y="5478166"/>
            <a:ext cx="2574822" cy="159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37699" y="5543270"/>
            <a:ext cx="6299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Silver /</a:t>
            </a:r>
            <a:r>
              <a:rPr dirty="0" sz="800" spc="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5868289"/>
            <a:ext cx="6146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Silver /</a:t>
            </a:r>
            <a:r>
              <a:rPr dirty="0" sz="800" spc="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Navy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6193307"/>
            <a:ext cx="5765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 Silver /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6518326"/>
            <a:ext cx="6572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 Silver /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843344"/>
            <a:ext cx="7048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Silver /</a:t>
            </a:r>
            <a:r>
              <a:rPr dirty="0" sz="800" spc="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326" y="2848216"/>
            <a:ext cx="2809875" cy="1012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Ensure your design </a:t>
            </a:r>
            <a:r>
              <a:rPr dirty="0" sz="1000">
                <a:latin typeface="Century Gothic"/>
                <a:cs typeface="Century Gothic"/>
              </a:rPr>
              <a:t>receives the </a:t>
            </a:r>
            <a:r>
              <a:rPr dirty="0" sz="1000" spc="-5">
                <a:latin typeface="Century Gothic"/>
                <a:cs typeface="Century Gothic"/>
              </a:rPr>
              <a:t>attention it  deserves with </a:t>
            </a:r>
            <a:r>
              <a:rPr dirty="0" sz="1000">
                <a:latin typeface="Century Gothic"/>
                <a:cs typeface="Century Gothic"/>
              </a:rPr>
              <a:t>our eye-catching Cara </a:t>
            </a:r>
            <a:r>
              <a:rPr dirty="0" sz="1000" spc="-5">
                <a:latin typeface="Century Gothic"/>
                <a:cs typeface="Century Gothic"/>
              </a:rPr>
              <a:t>Stylus  Silver Ballpoint </a:t>
            </a:r>
            <a:r>
              <a:rPr dirty="0" sz="1000">
                <a:latin typeface="Century Gothic"/>
                <a:cs typeface="Century Gothic"/>
              </a:rPr>
              <a:t>Pen; </a:t>
            </a:r>
            <a:r>
              <a:rPr dirty="0" sz="1000" spc="-5">
                <a:latin typeface="Century Gothic"/>
                <a:cs typeface="Century Gothic"/>
              </a:rPr>
              <a:t>available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wide </a:t>
            </a:r>
            <a:r>
              <a:rPr dirty="0" sz="1000">
                <a:latin typeface="Century Gothic"/>
                <a:cs typeface="Century Gothic"/>
              </a:rPr>
              <a:t>range  of colours for the grip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housing a </a:t>
            </a:r>
            <a:r>
              <a:rPr dirty="0" sz="1000" spc="-5">
                <a:latin typeface="Century Gothic"/>
                <a:cs typeface="Century Gothic"/>
              </a:rPr>
              <a:t>parker  </a:t>
            </a:r>
            <a:r>
              <a:rPr dirty="0" sz="1000">
                <a:latin typeface="Century Gothic"/>
                <a:cs typeface="Century Gothic"/>
              </a:rPr>
              <a:t>type refill, </a:t>
            </a:r>
            <a:r>
              <a:rPr dirty="0" sz="1000" spc="-5">
                <a:latin typeface="Century Gothic"/>
                <a:cs typeface="Century Gothic"/>
              </a:rPr>
              <a:t>with German ink, </a:t>
            </a:r>
            <a:r>
              <a:rPr dirty="0" sz="1000">
                <a:latin typeface="Century Gothic"/>
                <a:cs typeface="Century Gothic"/>
              </a:rPr>
              <a:t>rated to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3000m.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and digital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299" y="6390717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65403" y="384347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65403" y="384347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245478" y="411792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197258" y="430127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3277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3277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5105024" y="4261204"/>
            <a:ext cx="424977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2019-10-23T00:08:15Z</dcterms:created>
  <dcterms:modified xsi:type="dcterms:W3CDTF">2019-10-23T00:08:15Z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