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503618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Z416</a:t>
            </a:r>
            <a:r>
              <a:rPr dirty="0" sz="4000" spc="-395">
                <a:solidFill>
                  <a:srgbClr val="58595B"/>
                </a:solidFill>
              </a:rPr>
              <a:t>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Matte </a:t>
            </a:r>
            <a:r>
              <a:rPr dirty="0" spc="-40"/>
              <a:t>Peter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7088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36234" y="1317192"/>
            <a:ext cx="6095896" cy="13720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6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9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5298" y="2864154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Click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299" y="6390725"/>
            <a:ext cx="860425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55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50737" y="5427448"/>
            <a:ext cx="2563944" cy="12189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337699" y="5543270"/>
            <a:ext cx="3429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5842889"/>
            <a:ext cx="3276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Navy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61425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7699" y="6442126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W</a:t>
            </a:r>
            <a:r>
              <a:rPr dirty="0" sz="800" spc="-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0326" y="2920072"/>
            <a:ext cx="2858770" cy="1236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3975">
              <a:lnSpc>
                <a:spcPct val="1000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Don't </a:t>
            </a:r>
            <a:r>
              <a:rPr dirty="0" sz="1000">
                <a:latin typeface="Century Gothic"/>
                <a:cs typeface="Century Gothic"/>
              </a:rPr>
              <a:t>compromise </a:t>
            </a:r>
            <a:r>
              <a:rPr dirty="0" sz="1000" spc="-5">
                <a:latin typeface="Century Gothic"/>
                <a:cs typeface="Century Gothic"/>
              </a:rPr>
              <a:t>style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simplicity. Have  your </a:t>
            </a:r>
            <a:r>
              <a:rPr dirty="0" sz="1000">
                <a:latin typeface="Century Gothic"/>
                <a:cs typeface="Century Gothic"/>
              </a:rPr>
              <a:t>cake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eat </a:t>
            </a:r>
            <a:r>
              <a:rPr dirty="0" sz="1000" spc="-5">
                <a:latin typeface="Century Gothic"/>
                <a:cs typeface="Century Gothic"/>
              </a:rPr>
              <a:t>it </a:t>
            </a:r>
            <a:r>
              <a:rPr dirty="0" sz="1000">
                <a:latin typeface="Century Gothic"/>
                <a:cs typeface="Century Gothic"/>
              </a:rPr>
              <a:t>too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our Peter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Matte 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Fitted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Parker type refill, </a:t>
            </a:r>
            <a:r>
              <a:rPr dirty="0" sz="1000" spc="-5">
                <a:latin typeface="Century Gothic"/>
                <a:cs typeface="Century Gothic"/>
              </a:rPr>
              <a:t>with German ink  </a:t>
            </a:r>
            <a:r>
              <a:rPr dirty="0" sz="1000">
                <a:latin typeface="Century Gothic"/>
                <a:cs typeface="Century Gothic"/>
              </a:rPr>
              <a:t>rated to </a:t>
            </a:r>
            <a:r>
              <a:rPr dirty="0" sz="1000" spc="-5">
                <a:latin typeface="Century Gothic"/>
                <a:cs typeface="Century Gothic"/>
              </a:rPr>
              <a:t>4,000mm, and available in </a:t>
            </a:r>
            <a:r>
              <a:rPr dirty="0" sz="1000">
                <a:latin typeface="Century Gothic"/>
                <a:cs typeface="Century Gothic"/>
              </a:rPr>
              <a:t>a range  of</a:t>
            </a:r>
            <a:r>
              <a:rPr dirty="0" sz="1000" spc="-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colours.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70"/>
              </a:spcBef>
            </a:pPr>
            <a:r>
              <a:rPr dirty="0" sz="1000" spc="-5">
                <a:latin typeface="Century Gothic"/>
                <a:cs typeface="Century Gothic"/>
              </a:rPr>
              <a:t>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pad, digital, and screen</a:t>
            </a:r>
            <a:r>
              <a:rPr dirty="0" sz="1000" spc="-4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printing.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720803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20803" y="3865446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120000">
            <a:off x="4941819" y="4166413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4871480" y="4322651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868406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68406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6139760" y="4136616"/>
            <a:ext cx="38936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click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6098111" y="4320048"/>
            <a:ext cx="52957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2019-10-22T23:41:09Z</dcterms:created>
  <dcterms:modified xsi:type="dcterms:W3CDTF">2019-10-22T23:41:09Z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