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03618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Z416</a:t>
            </a:r>
            <a:r>
              <a:rPr dirty="0" sz="4000" spc="-39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Matte </a:t>
            </a:r>
            <a:r>
              <a:rPr dirty="0" spc="-40"/>
              <a:t>Peter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088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6234" y="1317192"/>
            <a:ext cx="6095896" cy="1372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5298" y="2864154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299" y="6390725"/>
            <a:ext cx="860425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50737" y="5427448"/>
            <a:ext cx="2563944" cy="1218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842889"/>
            <a:ext cx="3276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Navy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1425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442126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326" y="2920072"/>
            <a:ext cx="2858770" cy="1236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397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Don't </a:t>
            </a:r>
            <a:r>
              <a:rPr dirty="0" sz="1000">
                <a:latin typeface="Century Gothic"/>
                <a:cs typeface="Century Gothic"/>
              </a:rPr>
              <a:t>compromise </a:t>
            </a:r>
            <a:r>
              <a:rPr dirty="0" sz="1000" spc="-5">
                <a:latin typeface="Century Gothic"/>
                <a:cs typeface="Century Gothic"/>
              </a:rPr>
              <a:t>style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simplicity. Have  your </a:t>
            </a:r>
            <a:r>
              <a:rPr dirty="0" sz="1000">
                <a:latin typeface="Century Gothic"/>
                <a:cs typeface="Century Gothic"/>
              </a:rPr>
              <a:t>cake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eat </a:t>
            </a:r>
            <a:r>
              <a:rPr dirty="0" sz="1000" spc="-5">
                <a:latin typeface="Century Gothic"/>
                <a:cs typeface="Century Gothic"/>
              </a:rPr>
              <a:t>it </a:t>
            </a:r>
            <a:r>
              <a:rPr dirty="0" sz="1000">
                <a:latin typeface="Century Gothic"/>
                <a:cs typeface="Century Gothic"/>
              </a:rPr>
              <a:t>too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our Peter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Matte 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Fitted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Parker type refill, </a:t>
            </a:r>
            <a:r>
              <a:rPr dirty="0" sz="1000" spc="-5">
                <a:latin typeface="Century Gothic"/>
                <a:cs typeface="Century Gothic"/>
              </a:rPr>
              <a:t>with German ink  </a:t>
            </a:r>
            <a:r>
              <a:rPr dirty="0" sz="1000">
                <a:latin typeface="Century Gothic"/>
                <a:cs typeface="Century Gothic"/>
              </a:rPr>
              <a:t>rated to </a:t>
            </a:r>
            <a:r>
              <a:rPr dirty="0" sz="1000" spc="-5">
                <a:latin typeface="Century Gothic"/>
                <a:cs typeface="Century Gothic"/>
              </a:rPr>
              <a:t>4,000mm, and available in </a:t>
            </a:r>
            <a:r>
              <a:rPr dirty="0" sz="1000">
                <a:latin typeface="Century Gothic"/>
                <a:cs typeface="Century Gothic"/>
              </a:rPr>
              <a:t>a range  of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pad, digital, and screen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08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08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941819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871480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684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84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6139760" y="4136616"/>
            <a:ext cx="38936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6098111" y="4320048"/>
            <a:ext cx="52957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2019-10-22T23:41:09Z</dcterms:created>
  <dcterms:modified xsi:type="dcterms:W3CDTF">2019-10-22T23:41:09Z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