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61528" y="1441423"/>
            <a:ext cx="6129293" cy="13156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1653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576008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Z411</a:t>
            </a:r>
            <a:r>
              <a:rPr dirty="0" sz="4000" spc="-409">
                <a:solidFill>
                  <a:srgbClr val="58595B"/>
                </a:solidFill>
              </a:rPr>
              <a:t>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Metallic </a:t>
            </a:r>
            <a:r>
              <a:rPr dirty="0" spc="-40"/>
              <a:t>Michaela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714798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5">
                <a:latin typeface="Century Gothic"/>
                <a:cs typeface="Century Gothic"/>
              </a:rPr>
              <a:t> 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299" y="6396011"/>
            <a:ext cx="860425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55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869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70160" y="5465102"/>
            <a:ext cx="2523788" cy="256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59300" y="5543270"/>
            <a:ext cx="4914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Grey /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141" y="2921000"/>
            <a:ext cx="3646170" cy="1308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891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Enhance your </a:t>
            </a:r>
            <a:r>
              <a:rPr dirty="0" sz="1000">
                <a:latin typeface="Century Gothic"/>
                <a:cs typeface="Century Gothic"/>
              </a:rPr>
              <a:t>client's next </a:t>
            </a:r>
            <a:r>
              <a:rPr dirty="0" sz="1000" spc="-5">
                <a:latin typeface="Century Gothic"/>
                <a:cs typeface="Century Gothic"/>
              </a:rPr>
              <a:t>promotion with </a:t>
            </a:r>
            <a:r>
              <a:rPr dirty="0" sz="1000">
                <a:latin typeface="Century Gothic"/>
                <a:cs typeface="Century Gothic"/>
              </a:rPr>
              <a:t>the Michaela  Plastic Metallic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Sleek silver with black detail </a:t>
            </a:r>
            <a:r>
              <a:rPr dirty="0" sz="1000">
                <a:latin typeface="Century Gothic"/>
                <a:cs typeface="Century Gothic"/>
              </a:rPr>
              <a:t>makes this </a:t>
            </a:r>
            <a:r>
              <a:rPr dirty="0" sz="1000" spc="-5">
                <a:latin typeface="Century Gothic"/>
                <a:cs typeface="Century Gothic"/>
              </a:rPr>
              <a:t>an ideal pen </a:t>
            </a:r>
            <a:r>
              <a:rPr dirty="0" sz="1000">
                <a:latin typeface="Century Gothic"/>
                <a:cs typeface="Century Gothic"/>
              </a:rPr>
              <a:t>for the  tech </a:t>
            </a:r>
            <a:r>
              <a:rPr dirty="0" sz="1000" spc="-5">
                <a:latin typeface="Century Gothic"/>
                <a:cs typeface="Century Gothic"/>
              </a:rPr>
              <a:t>savvy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promotion.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Minimalist contemporary </a:t>
            </a:r>
            <a:r>
              <a:rPr dirty="0" sz="1000" spc="-5">
                <a:latin typeface="Century Gothic"/>
                <a:cs typeface="Century Gothic"/>
              </a:rPr>
              <a:t>design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14g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barrel.</a:t>
            </a:r>
            <a:endParaRPr sz="1000">
              <a:latin typeface="Century Gothic"/>
              <a:cs typeface="Century Gothic"/>
            </a:endParaRPr>
          </a:p>
          <a:p>
            <a:pPr marL="12700" marR="6604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Push </a:t>
            </a:r>
            <a:r>
              <a:rPr dirty="0" sz="1000" spc="-5">
                <a:latin typeface="Century Gothic"/>
                <a:cs typeface="Century Gothic"/>
              </a:rPr>
              <a:t>button,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plastic </a:t>
            </a: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5">
                <a:latin typeface="Century Gothic"/>
                <a:cs typeface="Century Gothic"/>
              </a:rPr>
              <a:t> 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49403" y="367340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49403" y="367340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120000">
            <a:off x="4970420" y="3974373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120000">
            <a:off x="4900080" y="4130611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897005" y="36952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97005" y="36952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170465" y="3967198"/>
            <a:ext cx="39981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128596" y="4150536"/>
            <a:ext cx="54169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2019-10-22T23:38:45Z</dcterms:created>
  <dcterms:modified xsi:type="dcterms:W3CDTF">2019-10-22T23:38:45Z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