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22093" y="1373263"/>
            <a:ext cx="5867944" cy="13706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9826" y="406603"/>
            <a:ext cx="628319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9640" y="2894089"/>
            <a:ext cx="3551554" cy="1842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Blaze </a:t>
            </a:r>
            <a:r>
              <a:rPr dirty="0" sz="1000">
                <a:latin typeface="Century Gothic"/>
                <a:cs typeface="Century Gothic"/>
              </a:rPr>
              <a:t>Matte Stylus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statement </a:t>
            </a:r>
            <a:r>
              <a:rPr dirty="0" sz="1000">
                <a:latin typeface="Century Gothic"/>
                <a:cs typeface="Century Gothic"/>
              </a:rPr>
              <a:t>of </a:t>
            </a:r>
            <a:r>
              <a:rPr dirty="0" sz="1000" spc="-5">
                <a:latin typeface="Century Gothic"/>
                <a:cs typeface="Century Gothic"/>
              </a:rPr>
              <a:t>style  and sophistication beyond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expectation.</a:t>
            </a:r>
            <a:endParaRPr sz="1000">
              <a:latin typeface="Century Gothic"/>
              <a:cs typeface="Century Gothic"/>
            </a:endParaRPr>
          </a:p>
          <a:p>
            <a:pPr algn="just" marL="12700" marR="3683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promotional 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printed in </a:t>
            </a:r>
            <a:r>
              <a:rPr dirty="0" sz="1000">
                <a:latin typeface="Century Gothic"/>
                <a:cs typeface="Century Gothic"/>
              </a:rPr>
              <a:t>two </a:t>
            </a:r>
            <a:r>
              <a:rPr dirty="0" sz="1000" spc="-5">
                <a:latin typeface="Century Gothic"/>
                <a:cs typeface="Century Gothic"/>
              </a:rPr>
              <a:t>positions  </a:t>
            </a:r>
            <a:r>
              <a:rPr dirty="0" sz="1000">
                <a:latin typeface="Century Gothic"/>
                <a:cs typeface="Century Gothic"/>
              </a:rPr>
              <a:t>on the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giving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 </a:t>
            </a:r>
            <a:r>
              <a:rPr dirty="0" sz="1000" spc="-5">
                <a:latin typeface="Century Gothic"/>
                <a:cs typeface="Century Gothic"/>
              </a:rPr>
              <a:t>plenty </a:t>
            </a:r>
            <a:r>
              <a:rPr dirty="0" sz="1000">
                <a:latin typeface="Century Gothic"/>
                <a:cs typeface="Century Gothic"/>
              </a:rPr>
              <a:t>of options for </a:t>
            </a:r>
            <a:r>
              <a:rPr dirty="0" sz="1000" spc="-5">
                <a:latin typeface="Century Gothic"/>
                <a:cs typeface="Century Gothic"/>
              </a:rPr>
              <a:t>logos  and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branding.</a:t>
            </a:r>
            <a:endParaRPr sz="1000">
              <a:latin typeface="Century Gothic"/>
              <a:cs typeface="Century Gothic"/>
            </a:endParaRPr>
          </a:p>
          <a:p>
            <a:pPr algn="just" marL="12700" marR="10033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a twist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ballpoint,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black ink is  delivered via </a:t>
            </a:r>
            <a:r>
              <a:rPr dirty="0" sz="1000">
                <a:latin typeface="Century Gothic"/>
                <a:cs typeface="Century Gothic"/>
              </a:rPr>
              <a:t>a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  <a:p>
            <a:pPr algn="just" marL="12700" marR="61594">
              <a:lnSpc>
                <a:spcPct val="116700"/>
              </a:lnSpc>
              <a:spcBef>
                <a:spcPts val="570"/>
              </a:spcBef>
            </a:pPr>
            <a:r>
              <a:rPr dirty="0" sz="1000" spc="-5">
                <a:latin typeface="Century Gothic"/>
                <a:cs typeface="Century Gothic"/>
              </a:rPr>
              <a:t>Stylus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smartphones and </a:t>
            </a:r>
            <a:r>
              <a:rPr dirty="0" sz="1000">
                <a:latin typeface="Century Gothic"/>
                <a:cs typeface="Century Gothic"/>
              </a:rPr>
              <a:t>tablets makes this </a:t>
            </a:r>
            <a:r>
              <a:rPr dirty="0" sz="1000" spc="-5">
                <a:latin typeface="Century Gothic"/>
                <a:cs typeface="Century Gothic"/>
              </a:rPr>
              <a:t>an ideal  </a:t>
            </a:r>
            <a:r>
              <a:rPr dirty="0" sz="1000">
                <a:latin typeface="Century Gothic"/>
                <a:cs typeface="Century Gothic"/>
              </a:rPr>
              <a:t>choice for the tech </a:t>
            </a:r>
            <a:r>
              <a:rPr dirty="0" sz="1000" spc="-5">
                <a:latin typeface="Century Gothic"/>
                <a:cs typeface="Century Gothic"/>
              </a:rPr>
              <a:t>savvy and </a:t>
            </a:r>
            <a:r>
              <a:rPr dirty="0" sz="1000">
                <a:latin typeface="Century Gothic"/>
                <a:cs typeface="Century Gothic"/>
              </a:rPr>
              <a:t>for corporate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promotions.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39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9826" y="406603"/>
            <a:ext cx="493903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Z410 </a:t>
            </a:r>
            <a:r>
              <a:rPr dirty="0" spc="-35"/>
              <a:t>Plastic </a:t>
            </a:r>
            <a:r>
              <a:rPr dirty="0" spc="-30"/>
              <a:t>Pen</a:t>
            </a:r>
            <a:r>
              <a:rPr dirty="0" spc="-415"/>
              <a:t> </a:t>
            </a:r>
            <a:r>
              <a:rPr dirty="0" spc="-40"/>
              <a:t>Ballpoint Stylus </a:t>
            </a:r>
            <a:r>
              <a:rPr dirty="0" spc="-45"/>
              <a:t>Blaze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630326" y="5032685"/>
            <a:ext cx="189674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23749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 (LxWxH)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Carton 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120" y="6390717"/>
            <a:ext cx="2112645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(upper barrel): 30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1472" y="287188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699" y="58428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6142507"/>
            <a:ext cx="3479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42831" y="722064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4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42831" y="722064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4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120000">
            <a:off x="4963847" y="7521614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120000">
            <a:off x="4893508" y="7677852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24543" y="5431254"/>
            <a:ext cx="2571090" cy="913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02974" y="721914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02974" y="721914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060000">
            <a:off x="3875224" y="7616875"/>
            <a:ext cx="424977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stylus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97703" y="72309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4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97703" y="72309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4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B511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6177777" y="7505398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6129557" y="7688745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2019-10-22T23:37:40Z</dcterms:created>
  <dcterms:modified xsi:type="dcterms:W3CDTF">2019-10-22T23:37:40Z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