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0600" y="406603"/>
            <a:ext cx="62816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3196" y="2894851"/>
            <a:ext cx="2692400" cy="1520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70485">
              <a:lnSpc>
                <a:spcPct val="1167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Equipped with </a:t>
            </a:r>
            <a:r>
              <a:rPr dirty="0" sz="1000">
                <a:latin typeface="Century Gothic"/>
                <a:cs typeface="Century Gothic"/>
              </a:rPr>
              <a:t>ergonomic rubber grip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and  quality </a:t>
            </a:r>
            <a:r>
              <a:rPr dirty="0" sz="1000">
                <a:latin typeface="Century Gothic"/>
                <a:cs typeface="Century Gothic"/>
              </a:rPr>
              <a:t>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  </a:t>
            </a:r>
            <a:r>
              <a:rPr dirty="0" sz="1000" spc="-5">
                <a:latin typeface="Century Gothic"/>
                <a:cs typeface="Century Gothic"/>
              </a:rPr>
              <a:t>4,000m, </a:t>
            </a:r>
            <a:r>
              <a:rPr dirty="0" sz="1000">
                <a:latin typeface="Century Gothic"/>
                <a:cs typeface="Century Gothic"/>
              </a:rPr>
              <a:t>the Ruby Frost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will  bring </a:t>
            </a:r>
            <a:r>
              <a:rPr dirty="0" sz="1000">
                <a:latin typeface="Century Gothic"/>
                <a:cs typeface="Century Gothic"/>
              </a:rPr>
              <a:t>contemporary </a:t>
            </a:r>
            <a:r>
              <a:rPr dirty="0" sz="1000" spc="-5">
                <a:latin typeface="Century Gothic"/>
                <a:cs typeface="Century Gothic"/>
              </a:rPr>
              <a:t>style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 next</a:t>
            </a:r>
            <a:r>
              <a:rPr dirty="0" sz="1000" spc="-5">
                <a:latin typeface="Century Gothic"/>
                <a:cs typeface="Century Gothic"/>
              </a:rPr>
              <a:t> promotion.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Professionally </a:t>
            </a:r>
            <a:r>
              <a:rPr dirty="0" sz="1000" spc="-5">
                <a:latin typeface="Century Gothic"/>
                <a:cs typeface="Century Gothic"/>
              </a:rPr>
              <a:t>printed with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logo,  </a:t>
            </a:r>
            <a:r>
              <a:rPr dirty="0" sz="1000">
                <a:latin typeface="Century Gothic"/>
                <a:cs typeface="Century Gothic"/>
              </a:rPr>
              <a:t>this gift </a:t>
            </a:r>
            <a:r>
              <a:rPr dirty="0" sz="1000" spc="-5">
                <a:latin typeface="Century Gothic"/>
                <a:cs typeface="Century Gothic"/>
              </a:rPr>
              <a:t>pen </a:t>
            </a:r>
            <a:r>
              <a:rPr dirty="0" sz="1000">
                <a:latin typeface="Century Gothic"/>
                <a:cs typeface="Century Gothic"/>
              </a:rPr>
              <a:t>features a click </a:t>
            </a:r>
            <a:r>
              <a:rPr dirty="0" sz="1000" spc="-5">
                <a:latin typeface="Century Gothic"/>
                <a:cs typeface="Century Gothic"/>
              </a:rPr>
              <a:t>action, 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ballpoint, delivering black</a:t>
            </a:r>
            <a:r>
              <a:rPr dirty="0" sz="1000" spc="-4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8179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36719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40600" y="406603"/>
            <a:ext cx="482282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Z408</a:t>
            </a:r>
            <a:r>
              <a:rPr dirty="0" sz="4000" spc="-390">
                <a:solidFill>
                  <a:srgbClr val="58595B"/>
                </a:solidFill>
              </a:rPr>
              <a:t>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 </a:t>
            </a:r>
            <a:r>
              <a:rPr dirty="0" spc="-35"/>
              <a:t>Frost </a:t>
            </a:r>
            <a:r>
              <a:rPr dirty="0" spc="-40"/>
              <a:t>Ruby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642937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900" y="6408716"/>
            <a:ext cx="1706880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37635" y="2864230"/>
            <a:ext cx="1903730" cy="880744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Click</a:t>
            </a:r>
            <a:r>
              <a:rPr dirty="0" sz="1000" spc="-5">
                <a:latin typeface="Century Gothic"/>
                <a:cs typeface="Century Gothic"/>
              </a:rPr>
              <a:t> 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With ergonomic rubber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grip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59300" y="5629571"/>
            <a:ext cx="3048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59300" y="5992689"/>
            <a:ext cx="2895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4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59300" y="6355807"/>
            <a:ext cx="3702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Green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59300" y="6718926"/>
            <a:ext cx="41783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D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Orange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59300" y="7082045"/>
            <a:ext cx="3517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F </a:t>
            </a:r>
            <a:r>
              <a:rPr dirty="0" sz="800" spc="5">
                <a:latin typeface="Arial Narrow"/>
                <a:cs typeface="Arial Narrow"/>
              </a:rPr>
              <a:t>White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743612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43612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 rot="21120000">
            <a:off x="4964627" y="4166413"/>
            <a:ext cx="4897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120000">
            <a:off x="4894288" y="4322651"/>
            <a:ext cx="67961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314" sz="180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314" sz="18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906974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906974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 rot="21120000">
            <a:off x="6178330" y="4136616"/>
            <a:ext cx="389366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click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120000">
            <a:off x="6136681" y="4320049"/>
            <a:ext cx="52957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661690" y="5488944"/>
            <a:ext cx="2549715" cy="18364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43220" y="1498803"/>
            <a:ext cx="6030320" cy="1025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2019-10-22T23:36:43Z</dcterms:created>
  <dcterms:modified xsi:type="dcterms:W3CDTF">2019-10-22T23:36:43Z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