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417" y="406603"/>
            <a:ext cx="626201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3026" y="2907551"/>
            <a:ext cx="2504440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731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Exuding pure </a:t>
            </a:r>
            <a:r>
              <a:rPr dirty="0" sz="1000">
                <a:latin typeface="Century Gothic"/>
                <a:cs typeface="Century Gothic"/>
              </a:rPr>
              <a:t>class, the Katherine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Metal 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option for </a:t>
            </a:r>
            <a:r>
              <a:rPr dirty="0" sz="1000" spc="-5">
                <a:latin typeface="Century Gothic"/>
                <a:cs typeface="Century Gothic"/>
              </a:rPr>
              <a:t>your 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pen </a:t>
            </a:r>
            <a:r>
              <a:rPr dirty="0" sz="1000">
                <a:latin typeface="Century Gothic"/>
                <a:cs typeface="Century Gothic"/>
              </a:rPr>
              <a:t>gift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  dispenses black ink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pen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 professionally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</a:t>
            </a:r>
            <a:r>
              <a:rPr dirty="0" sz="1000">
                <a:latin typeface="Century Gothic"/>
                <a:cs typeface="Century Gothic"/>
              </a:rPr>
              <a:t>engraved 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brand </a:t>
            </a:r>
            <a:r>
              <a:rPr dirty="0" sz="1000">
                <a:latin typeface="Century Gothic"/>
                <a:cs typeface="Century Gothic"/>
              </a:rPr>
              <a:t>for that corporate  finish.</a:t>
            </a:r>
            <a:endParaRPr sz="1000">
              <a:latin typeface="Century Gothic"/>
              <a:cs typeface="Century Gothic"/>
            </a:endParaRPr>
          </a:p>
          <a:p>
            <a:pPr marL="12700" marR="20637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Quality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barrel and </a:t>
            </a:r>
            <a:r>
              <a:rPr dirty="0" sz="1000">
                <a:latin typeface="Century Gothic"/>
                <a:cs typeface="Century Gothic"/>
              </a:rPr>
              <a:t>twist </a:t>
            </a:r>
            <a:r>
              <a:rPr dirty="0" sz="1000" spc="-5">
                <a:latin typeface="Century Gothic"/>
                <a:cs typeface="Century Gothic"/>
              </a:rPr>
              <a:t>action,  </a:t>
            </a: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5">
                <a:latin typeface="Century Gothic"/>
                <a:cs typeface="Century Gothic"/>
              </a:rPr>
              <a:t> ballpoint.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800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5548" y="5032685"/>
            <a:ext cx="1746250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8213" y="6320782"/>
            <a:ext cx="1706880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48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5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213" y="7106176"/>
            <a:ext cx="2100580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3594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48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Color: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Century Gothic"/>
                <a:cs typeface="Century Gothic"/>
              </a:rPr>
              <a:t>A, </a:t>
            </a:r>
            <a:r>
              <a:rPr dirty="0" sz="1000" spc="-5">
                <a:latin typeface="Century Gothic"/>
                <a:cs typeface="Century Gothic"/>
              </a:rPr>
              <a:t>B, and </a:t>
            </a:r>
            <a:r>
              <a:rPr dirty="0" sz="1000">
                <a:latin typeface="Century Gothic"/>
                <a:cs typeface="Century Gothic"/>
              </a:rPr>
              <a:t>C = Mirror Chrome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  D = Mirror </a:t>
            </a:r>
            <a:r>
              <a:rPr dirty="0" sz="1000" spc="-5">
                <a:latin typeface="Century Gothic"/>
                <a:cs typeface="Century Gothic"/>
              </a:rPr>
              <a:t>Gold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7358" y="28642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30262" y="1405293"/>
            <a:ext cx="5934290" cy="1337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337699" y="5543270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00415" y="38520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0415" y="385200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6110823" y="4125361"/>
            <a:ext cx="5108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6038502" y="4298894"/>
            <a:ext cx="71040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50" spc="-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666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66605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5053966" y="4169743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5008649" y="4371424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36406" y="38605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36406" y="386053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060000">
            <a:off x="3898407" y="4063775"/>
            <a:ext cx="3772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060000">
            <a:off x="4001150" y="4221815"/>
            <a:ext cx="221418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3797499" y="4379874"/>
            <a:ext cx="678893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50417" y="406603"/>
            <a:ext cx="111442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Z281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927479" y="660603"/>
            <a:ext cx="448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5">
                <a:latin typeface="Century Gothic"/>
                <a:cs typeface="Century Gothic"/>
              </a:rPr>
              <a:t>Metal </a:t>
            </a:r>
            <a:r>
              <a:rPr dirty="0" sz="2000" spc="-30">
                <a:latin typeface="Century Gothic"/>
                <a:cs typeface="Century Gothic"/>
              </a:rPr>
              <a:t>Pen </a:t>
            </a:r>
            <a:r>
              <a:rPr dirty="0" sz="2000" spc="-40">
                <a:latin typeface="Century Gothic"/>
                <a:cs typeface="Century Gothic"/>
              </a:rPr>
              <a:t>Ballpoint </a:t>
            </a:r>
            <a:r>
              <a:rPr dirty="0" sz="2000" spc="-35">
                <a:latin typeface="Century Gothic"/>
                <a:cs typeface="Century Gothic"/>
              </a:rPr>
              <a:t>Prestige</a:t>
            </a:r>
            <a:r>
              <a:rPr dirty="0" sz="2000" spc="-290">
                <a:latin typeface="Century Gothic"/>
                <a:cs typeface="Century Gothic"/>
              </a:rPr>
              <a:t> </a:t>
            </a:r>
            <a:r>
              <a:rPr dirty="0" sz="2000" spc="-40">
                <a:latin typeface="Century Gothic"/>
                <a:cs typeface="Century Gothic"/>
              </a:rPr>
              <a:t>Katherine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639372" y="5455985"/>
            <a:ext cx="2573910" cy="12297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337693" y="5848070"/>
            <a:ext cx="56578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Satin Gold</a:t>
            </a:r>
            <a:r>
              <a:rPr dirty="0" sz="800" spc="-20">
                <a:latin typeface="Arial Narrow"/>
                <a:cs typeface="Arial Narrow"/>
              </a:rPr>
              <a:t> </a:t>
            </a:r>
            <a:r>
              <a:rPr dirty="0" sz="800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37693" y="6178270"/>
            <a:ext cx="596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Satin Silver</a:t>
            </a:r>
            <a:r>
              <a:rPr dirty="0" sz="800" spc="-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37699" y="6508470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2019-12-19T23:19:00Z</dcterms:created>
  <dcterms:modified xsi:type="dcterms:W3CDTF">2019-12-19T23:19:00Z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2019-12-19T00:00:00Z</vt:filetime>
  </property>
</Properties>
</file>