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1413" y="406603"/>
            <a:ext cx="6280022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4022" y="2894851"/>
            <a:ext cx="2534920" cy="1520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64135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With </a:t>
            </a:r>
            <a:r>
              <a:rPr dirty="0" sz="1000" spc="-5">
                <a:latin typeface="Century Gothic"/>
                <a:cs typeface="Century Gothic"/>
              </a:rPr>
              <a:t>push button,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ballpoint,  </a:t>
            </a:r>
            <a:r>
              <a:rPr dirty="0" sz="1000">
                <a:latin typeface="Century Gothic"/>
                <a:cs typeface="Century Gothic"/>
              </a:rPr>
              <a:t>the Cara White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</a:t>
            </a:r>
            <a:r>
              <a:rPr dirty="0" sz="1000" spc="-5">
                <a:latin typeface="Century Gothic"/>
                <a:cs typeface="Century Gothic"/>
              </a:rPr>
              <a:t>is </a:t>
            </a:r>
            <a:r>
              <a:rPr dirty="0" sz="1000">
                <a:latin typeface="Century Gothic"/>
                <a:cs typeface="Century Gothic"/>
              </a:rPr>
              <a:t>a classic  </a:t>
            </a:r>
            <a:r>
              <a:rPr dirty="0" sz="1000" spc="-5">
                <a:latin typeface="Century Gothic"/>
                <a:cs typeface="Century Gothic"/>
              </a:rPr>
              <a:t>and stylish quality </a:t>
            </a:r>
            <a:r>
              <a:rPr dirty="0" sz="1000">
                <a:latin typeface="Century Gothic"/>
                <a:cs typeface="Century Gothic"/>
              </a:rPr>
              <a:t>option for </a:t>
            </a:r>
            <a:r>
              <a:rPr dirty="0" sz="1000" spc="-5">
                <a:latin typeface="Century Gothic"/>
                <a:cs typeface="Century Gothic"/>
              </a:rPr>
              <a:t>your </a:t>
            </a:r>
            <a:r>
              <a:rPr dirty="0" sz="1000">
                <a:latin typeface="Century Gothic"/>
                <a:cs typeface="Century Gothic"/>
              </a:rPr>
              <a:t>client's  next</a:t>
            </a:r>
            <a:r>
              <a:rPr dirty="0" sz="1000" spc="-5">
                <a:latin typeface="Century Gothic"/>
                <a:cs typeface="Century Gothic"/>
              </a:rPr>
              <a:t> promotion.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barrel </a:t>
            </a:r>
            <a:r>
              <a:rPr dirty="0" sz="1000">
                <a:latin typeface="Century Gothic"/>
                <a:cs typeface="Century Gothic"/>
              </a:rPr>
              <a:t>can </a:t>
            </a:r>
            <a:r>
              <a:rPr dirty="0" sz="1000" spc="-5">
                <a:latin typeface="Century Gothic"/>
                <a:cs typeface="Century Gothic"/>
              </a:rPr>
              <a:t>be pad printed with logo  branding </a:t>
            </a:r>
            <a:r>
              <a:rPr dirty="0" sz="1000">
                <a:latin typeface="Century Gothic"/>
                <a:cs typeface="Century Gothic"/>
              </a:rPr>
              <a:t>to create a classy corporate  gift. </a:t>
            </a:r>
            <a:r>
              <a:rPr dirty="0" sz="1000" spc="-5">
                <a:latin typeface="Century Gothic"/>
                <a:cs typeface="Century Gothic"/>
              </a:rPr>
              <a:t>Black ink </a:t>
            </a:r>
            <a:r>
              <a:rPr dirty="0" sz="1000">
                <a:latin typeface="Century Gothic"/>
                <a:cs typeface="Century Gothic"/>
              </a:rPr>
              <a:t>- Parker type refill -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German  ink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5">
                <a:latin typeface="Century Gothic"/>
                <a:cs typeface="Century Gothic"/>
              </a:rPr>
              <a:t> 4,000m.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46309" y="1362024"/>
            <a:ext cx="5983584" cy="1264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8999" y="27878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3754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41413" y="406603"/>
            <a:ext cx="498475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>
                <a:solidFill>
                  <a:srgbClr val="58595B"/>
                </a:solidFill>
              </a:rPr>
              <a:t>Z274</a:t>
            </a:r>
            <a:r>
              <a:rPr dirty="0" sz="4000" spc="-395">
                <a:solidFill>
                  <a:srgbClr val="58595B"/>
                </a:solidFill>
              </a:rPr>
              <a:t> </a:t>
            </a:r>
            <a:r>
              <a:rPr dirty="0" spc="-35"/>
              <a:t>Plastic </a:t>
            </a:r>
            <a:r>
              <a:rPr dirty="0" spc="-30"/>
              <a:t>Pen </a:t>
            </a:r>
            <a:r>
              <a:rPr dirty="0" spc="-40"/>
              <a:t>Ballpoint </a:t>
            </a:r>
            <a:r>
              <a:rPr dirty="0" spc="-35"/>
              <a:t>White </a:t>
            </a:r>
            <a:r>
              <a:rPr dirty="0" spc="-40"/>
              <a:t>Cara</a:t>
            </a:r>
            <a:endParaRPr sz="4000"/>
          </a:p>
        </p:txBody>
      </p:sp>
      <p:sp>
        <p:nvSpPr>
          <p:cNvPr id="7" name="object 7"/>
          <p:cNvSpPr txBox="1"/>
          <p:nvPr/>
        </p:nvSpPr>
        <p:spPr>
          <a:xfrm>
            <a:off x="3638419" y="2864211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Push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button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744431" y="3865446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5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744431" y="3865446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5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 rot="21120000">
            <a:off x="4965447" y="4166413"/>
            <a:ext cx="48976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 rot="21120000">
            <a:off x="4895108" y="4322651"/>
            <a:ext cx="67961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200" spc="-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314" sz="1800" spc="-1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baseline="2314" sz="18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583140" y="5441302"/>
            <a:ext cx="2608858" cy="2273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337699" y="5543270"/>
            <a:ext cx="32321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14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37699" y="5868289"/>
            <a:ext cx="3048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37699" y="6193307"/>
            <a:ext cx="28956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Red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37699" y="6518326"/>
            <a:ext cx="3702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D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Green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37699" y="6843344"/>
            <a:ext cx="41783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E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Orange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337699" y="7168362"/>
            <a:ext cx="580390" cy="472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0650" indent="-108585">
              <a:lnSpc>
                <a:spcPct val="100000"/>
              </a:lnSpc>
              <a:spcBef>
                <a:spcPts val="100"/>
              </a:spcBef>
              <a:buAutoNum type="alphaUcPeriod" startAt="11"/>
              <a:tabLst>
                <a:tab pos="121285" algn="l"/>
              </a:tabLst>
            </a:pPr>
            <a:r>
              <a:rPr dirty="0" sz="800">
                <a:latin typeface="Arial Narrow"/>
                <a:cs typeface="Arial Narrow"/>
              </a:rPr>
              <a:t>Light</a:t>
            </a:r>
            <a:r>
              <a:rPr dirty="0" sz="800" spc="-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Blue</a:t>
            </a:r>
            <a:endParaRPr sz="8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buFont typeface="Arial Narrow"/>
              <a:buAutoNum type="alphaUcPeriod" startAt="11"/>
            </a:pPr>
            <a:endParaRPr sz="900">
              <a:latin typeface="Arial Narrow"/>
              <a:cs typeface="Arial Narrow"/>
            </a:endParaRPr>
          </a:p>
          <a:p>
            <a:pPr marL="120650" indent="-108585">
              <a:lnSpc>
                <a:spcPct val="100000"/>
              </a:lnSpc>
              <a:spcBef>
                <a:spcPts val="565"/>
              </a:spcBef>
              <a:buAutoNum type="alphaUcPeriod" startAt="11"/>
              <a:tabLst>
                <a:tab pos="121285" algn="l"/>
              </a:tabLst>
            </a:pPr>
            <a:r>
              <a:rPr dirty="0" sz="800">
                <a:latin typeface="Arial Narrow"/>
                <a:cs typeface="Arial Narrow"/>
              </a:rPr>
              <a:t>Light</a:t>
            </a:r>
            <a:r>
              <a:rPr dirty="0" sz="800" spc="-3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Green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2937" y="5032685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23939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53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22cm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5299" y="6390717"/>
            <a:ext cx="1706880" cy="6007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882706" y="386347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59" y="0"/>
                </a:move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882706" y="386347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605" y="965427"/>
                </a:move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close/>
              </a:path>
            </a:pathLst>
          </a:custGeom>
          <a:ln w="50088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 rot="21060000">
            <a:off x="6156165" y="4135467"/>
            <a:ext cx="399814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push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 rot="21060000">
            <a:off x="6114296" y="4318804"/>
            <a:ext cx="541699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button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2019-10-22T23:35:14Z</dcterms:created>
  <dcterms:modified xsi:type="dcterms:W3CDTF">2019-10-22T23:35:14Z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2018-10-30T00:00:00Z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